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2" r:id="rId6"/>
    <p:sldId id="263" r:id="rId7"/>
    <p:sldId id="268" r:id="rId8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94" autoAdjust="0"/>
    <p:restoredTop sz="94660"/>
  </p:normalViewPr>
  <p:slideViewPr>
    <p:cSldViewPr>
      <p:cViewPr varScale="1">
        <p:scale>
          <a:sx n="40" d="100"/>
          <a:sy n="40" d="100"/>
        </p:scale>
        <p:origin x="-6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BF4B8-C8A7-483B-9632-C769708D1A57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5CD06-EFA0-4190-B4B1-CF2B8C774E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9155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C91C-153D-4302-82CC-7D6521F4CE62}" type="datetime1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 Владимировна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CBDD-C168-48E5-8391-8984CF7337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42C80-0014-4A5E-9B3C-BCD2FED1513C}" type="datetime1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 Владимировна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CBDD-C168-48E5-8391-8984CF7337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97E48-8C8C-4298-BF27-7D2CBCAB8B5F}" type="datetime1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 Владимировна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CBDD-C168-48E5-8391-8984CF7337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F4782-4DB3-4B00-8AE4-7575090CEF9C}" type="datetime1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 Владимировна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CBDD-C168-48E5-8391-8984CF7337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3D3-FF2D-48B1-A9AF-767A4E8DDEB3}" type="datetime1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 Владимировна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CBDD-C168-48E5-8391-8984CF7337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0A0-4BE5-442D-90BA-8DD695C729B3}" type="datetime1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 Владимировна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CBDD-C168-48E5-8391-8984CF7337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D977-08D3-4D1F-9823-5804D7A0A265}" type="datetime1">
              <a:rPr lang="ru-RU" smtClean="0"/>
              <a:pPr/>
              <a:t>09.12.2016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 Владимировна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CBDD-C168-48E5-8391-8984CF7337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435E-3BDC-4994-ADCC-6D44A149328C}" type="datetime1">
              <a:rPr lang="ru-RU" smtClean="0"/>
              <a:pPr/>
              <a:t>09.12.2016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 Владимировна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CBDD-C168-48E5-8391-8984CF7337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DC28-7D7D-46C9-BE94-D77224604763}" type="datetime1">
              <a:rPr lang="ru-RU" smtClean="0"/>
              <a:pPr/>
              <a:t>09.12.2016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 Владимировна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CBDD-C168-48E5-8391-8984CF7337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7924-F448-4F9F-9111-A715D92E4334}" type="datetime1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 Владимировна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CBDD-C168-48E5-8391-8984CF7337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991E-ED15-434A-AC1E-0FF74E659C4A}" type="datetime1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Белозёрова Татьяна Владимировна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CBDD-C168-48E5-8391-8984CF7337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0_7319f_2b30ae61_XL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365760"/>
            <a:ext cx="9144000" cy="64922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2C62F-F9D8-476B-8DEB-B6285CCD3702}" type="datetime1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7030A0"/>
                </a:solidFill>
              </a:defRPr>
            </a:lvl1pPr>
          </a:lstStyle>
          <a:p>
            <a:r>
              <a:rPr lang="ru-RU" dirty="0" smtClean="0"/>
              <a:t>Белозёрова Татьяна Владимировна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8CBDD-C168-48E5-8391-8984CF7337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0"/>
            <a:ext cx="7772400" cy="1785926"/>
          </a:xfrm>
        </p:spPr>
        <p:txBody>
          <a:bodyPr>
            <a:normAutofit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3100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57166"/>
            <a:ext cx="6192688" cy="5281634"/>
          </a:xfrm>
        </p:spPr>
        <p:txBody>
          <a:bodyPr>
            <a:normAutofit/>
          </a:bodyPr>
          <a:lstStyle/>
          <a:p>
            <a:pPr lvl="0">
              <a:spcAft>
                <a:spcPts val="0"/>
              </a:spcAft>
              <a:buClr>
                <a:srgbClr val="FF0000"/>
              </a:buClr>
            </a:pPr>
            <a:endParaRPr lang="ru-RU" sz="2800" b="1" dirty="0">
              <a:solidFill>
                <a:srgbClr val="0000FF"/>
              </a:solidFill>
              <a:latin typeface="Comic Sans MS"/>
              <a:ea typeface="Calibri"/>
              <a:cs typeface="Times New Roman"/>
            </a:endParaRPr>
          </a:p>
          <a:p>
            <a:pPr lvl="0">
              <a:spcAft>
                <a:spcPts val="0"/>
              </a:spcAft>
              <a:buClr>
                <a:srgbClr val="FF0000"/>
              </a:buClr>
            </a:pPr>
            <a:r>
              <a:rPr lang="ru-RU" sz="4400" b="1" dirty="0" smtClean="0">
                <a:solidFill>
                  <a:srgbClr val="0000FF"/>
                </a:solidFill>
                <a:latin typeface="Comic Sans MS"/>
                <a:ea typeface="Calibri"/>
                <a:cs typeface="Times New Roman"/>
              </a:rPr>
              <a:t>«</a:t>
            </a:r>
            <a:r>
              <a:rPr lang="ru-RU" sz="4400" b="1" dirty="0">
                <a:solidFill>
                  <a:srgbClr val="0000FF"/>
                </a:solidFill>
                <a:latin typeface="Comic Sans MS"/>
                <a:ea typeface="Calibri"/>
                <a:cs typeface="Times New Roman"/>
              </a:rPr>
              <a:t>Метод </a:t>
            </a:r>
            <a:r>
              <a:rPr lang="ru-RU" sz="4400" b="1" dirty="0" smtClean="0">
                <a:solidFill>
                  <a:srgbClr val="0000FF"/>
                </a:solidFill>
                <a:latin typeface="Comic Sans MS"/>
                <a:ea typeface="Calibri"/>
                <a:cs typeface="Times New Roman"/>
              </a:rPr>
              <a:t>проектов как </a:t>
            </a:r>
            <a:r>
              <a:rPr lang="ru-RU" sz="4400" b="1" dirty="0">
                <a:solidFill>
                  <a:srgbClr val="0000FF"/>
                </a:solidFill>
                <a:latin typeface="Comic Sans MS"/>
                <a:ea typeface="Calibri"/>
                <a:cs typeface="Times New Roman"/>
              </a:rPr>
              <a:t>форма взаимодействия специалистов ДОУ»</a:t>
            </a:r>
            <a:endParaRPr lang="ru-RU" sz="4400" dirty="0">
              <a:ea typeface="Calibri"/>
              <a:cs typeface="Times New Roman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483768" y="5949280"/>
            <a:ext cx="6336704" cy="772195"/>
          </a:xfrm>
        </p:spPr>
        <p:txBody>
          <a:bodyPr/>
          <a:lstStyle/>
          <a:p>
            <a:pPr algn="r"/>
            <a:r>
              <a:rPr lang="ru-RU" sz="2400" b="1" dirty="0" smtClean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Учитель – дефектолог: Малышева Е.А</a:t>
            </a:r>
            <a:r>
              <a:rPr lang="ru-RU" sz="2400" b="1" dirty="0" smtClean="0">
                <a:solidFill>
                  <a:srgbClr val="0000FF"/>
                </a:solidFill>
                <a:latin typeface="Comic Sans MS" pitchFamily="66" charset="0"/>
              </a:rPr>
              <a:t>.</a:t>
            </a:r>
            <a:endParaRPr lang="ru-RU" sz="2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Задачи развития: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6131024" cy="5328592"/>
          </a:xfrm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8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обеспечение психологического благополучия и здоровья детей;</a:t>
            </a:r>
          </a:p>
          <a:p>
            <a:pPr lvl="0" fontAlgn="base"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8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развитие познавательных способностей;</a:t>
            </a:r>
          </a:p>
          <a:p>
            <a:pPr lvl="0" fontAlgn="base"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8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развитие творческого воображения;</a:t>
            </a:r>
          </a:p>
          <a:p>
            <a:pPr lvl="0" fontAlgn="base"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8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развитие творческого мышления;</a:t>
            </a:r>
          </a:p>
          <a:p>
            <a:pPr lvl="0" fontAlgn="base"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8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развитие коммуникативных навыков</a:t>
            </a:r>
            <a:r>
              <a:rPr lang="ru-RU" sz="2800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kern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71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Принципы реализации проектов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6131024" cy="5256584"/>
          </a:xfrm>
        </p:spPr>
        <p:txBody>
          <a:bodyPr/>
          <a:lstStyle/>
          <a:p>
            <a:pPr lvl="0" fontAlgn="base"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8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системность </a:t>
            </a:r>
          </a:p>
          <a:p>
            <a:pPr lvl="0" fontAlgn="base"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8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сезонность </a:t>
            </a:r>
          </a:p>
          <a:p>
            <a:pPr lvl="0" fontAlgn="base"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8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учет личности</a:t>
            </a:r>
          </a:p>
          <a:p>
            <a:pPr lvl="0" fontAlgn="base"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8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учет возрастных особенностей</a:t>
            </a:r>
          </a:p>
          <a:p>
            <a:pPr lvl="0" fontAlgn="base"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8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взаимодействие с ребенком в условиях ДОУ и семьи</a:t>
            </a:r>
            <a:r>
              <a:rPr lang="ru-RU" b="1" kern="0" dirty="0">
                <a:solidFill>
                  <a:srgbClr val="0000FF"/>
                </a:solidFill>
                <a:latin typeface="Arial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7000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40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Этапы проекта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24744"/>
            <a:ext cx="7560840" cy="54006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постановка цели;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поиск формы реализации проекта;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разработка содержания всего учебно-воспитательного процесса на основе тематики проекта;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организация развивающей, познавательной, предметной среды;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определение направлений поисковой и практической деятельности;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организация совместной (с педагогами, родителями и детьми) творческой, поисковой и практической деятельности</a:t>
            </a:r>
            <a:r>
              <a:rPr lang="ru-RU" sz="2400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b="1" kern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коллективная реализация проекта, его демонстрация.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Clr>
                <a:srgbClr val="E3E3FF"/>
              </a:buClr>
              <a:buBlip>
                <a:blip r:embed="rId3"/>
              </a:buBlip>
            </a:pPr>
            <a:endParaRPr lang="ru-RU" sz="2000" kern="0" dirty="0">
              <a:solidFill>
                <a:srgbClr val="FFFFFF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6222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Типы проектов: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980728"/>
            <a:ext cx="6336704" cy="561662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Исследовательско</a:t>
            </a: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-творческие: дети экспериментируют, а затем результаты оформляют в виде газет, драматизации, детского дизайна;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400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Сюжетно – ролевые (с </a:t>
            </a: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элементами творческих игр, когда дети входят в образ персонажей сказки и ре­шают по-своему поставленные проблемы);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Информационно </a:t>
            </a:r>
            <a:r>
              <a:rPr lang="ru-RU" sz="2400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–практические: </a:t>
            </a: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дети собирают информацию и реализуют ее, ориентируясь на социальные интересы (оформление и дизайн группы, витражи и т.д.);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творческие (оформление результата в виде детского праздника, детского дизайна, например «Театральная неделя»).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1361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5987008" cy="5577483"/>
          </a:xfrm>
        </p:spPr>
        <p:txBody>
          <a:bodyPr/>
          <a:lstStyle/>
          <a:p>
            <a:pPr lvl="0" fontAlgn="base">
              <a:spcAft>
                <a:spcPct val="0"/>
              </a:spcAft>
              <a:buClr>
                <a:srgbClr val="E3E3FF"/>
              </a:buClr>
              <a:buNone/>
            </a:pPr>
            <a:r>
              <a:rPr lang="ru-RU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По </a:t>
            </a:r>
            <a:r>
              <a:rPr lang="ru-RU" b="1" i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продолжительности</a:t>
            </a:r>
            <a:endParaRPr lang="ru-RU" b="1" kern="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E3E3FF"/>
              </a:buClr>
              <a:buNone/>
            </a:pPr>
            <a:r>
              <a:rPr lang="ru-RU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проекты могут быть:</a:t>
            </a:r>
          </a:p>
          <a:p>
            <a:pPr fontAlgn="base"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Краткосрочными (от </a:t>
            </a:r>
            <a:r>
              <a:rPr lang="ru-RU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занятия до </a:t>
            </a:r>
            <a:r>
              <a:rPr lang="ru-RU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дня</a:t>
            </a:r>
            <a:r>
              <a:rPr lang="ru-RU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fontAlgn="base">
              <a:spcAft>
                <a:spcPct val="0"/>
              </a:spcAft>
              <a:buClr>
                <a:srgbClr val="E3E3FF"/>
              </a:buClr>
              <a:buBlip>
                <a:blip r:embed="rId2"/>
              </a:buBlip>
            </a:pPr>
            <a:r>
              <a:rPr lang="ru-RU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Длительными (от 1 недели до </a:t>
            </a:r>
            <a:r>
              <a:rPr lang="ru-RU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b="1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месяцев</a:t>
            </a:r>
            <a:r>
              <a:rPr lang="ru-RU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fontAlgn="base">
              <a:spcAft>
                <a:spcPct val="0"/>
              </a:spcAft>
              <a:buClr>
                <a:srgbClr val="E3E3FF"/>
              </a:buClr>
              <a:buFontTx/>
              <a:buChar char="•"/>
            </a:pPr>
            <a:endParaRPr lang="ru-RU" kern="0" dirty="0">
              <a:solidFill>
                <a:srgbClr val="FFFFFF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9942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0000FF"/>
                </a:solidFill>
              </a:rPr>
              <a:t>«В гости сказку позовем»</a:t>
            </a:r>
            <a:endParaRPr lang="ru-RU" i="1" dirty="0">
              <a:solidFill>
                <a:srgbClr val="0000FF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28" y="1571612"/>
            <a:ext cx="6215105" cy="428628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="" xmlns:p14="http://schemas.microsoft.com/office/powerpoint/2010/main" val="372887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4b088f76a22c8ef4bcca05421d943947fcccbb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238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</vt:lpstr>
      <vt:lpstr>Задачи развития:</vt:lpstr>
      <vt:lpstr>Принципы реализации проектов</vt:lpstr>
      <vt:lpstr>Этапы проекта</vt:lpstr>
      <vt:lpstr>Типы проектов: </vt:lpstr>
      <vt:lpstr>Слайд 6</vt:lpstr>
      <vt:lpstr>«В гости сказку позовем»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Белозёрова</dc:creator>
  <cp:lastModifiedBy>user</cp:lastModifiedBy>
  <cp:revision>29</cp:revision>
  <dcterms:created xsi:type="dcterms:W3CDTF">2012-06-11T16:43:07Z</dcterms:created>
  <dcterms:modified xsi:type="dcterms:W3CDTF">2016-12-09T06:35:41Z</dcterms:modified>
</cp:coreProperties>
</file>