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9" r:id="rId3"/>
    <p:sldId id="260" r:id="rId4"/>
    <p:sldId id="261" r:id="rId5"/>
    <p:sldId id="262" r:id="rId6"/>
    <p:sldId id="263" r:id="rId7"/>
    <p:sldId id="268" r:id="rId8"/>
  </p:sldIdLst>
  <p:sldSz cx="9144000" cy="6858000" type="screen4x3"/>
  <p:notesSz cx="6858000" cy="9144000"/>
  <p:custDataLst>
    <p:tags r:id="rId10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94" autoAdjust="0"/>
    <p:restoredTop sz="94660"/>
  </p:normalViewPr>
  <p:slideViewPr>
    <p:cSldViewPr>
      <p:cViewPr varScale="1">
        <p:scale>
          <a:sx n="40" d="100"/>
          <a:sy n="40" d="100"/>
        </p:scale>
        <p:origin x="-61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8BF4B8-C8A7-483B-9632-C769708D1A57}" type="datetimeFigureOut">
              <a:rPr lang="ru-RU" smtClean="0"/>
              <a:pPr/>
              <a:t>09.12.2016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A5CD06-EFA0-4190-B4B1-CF2B8C774E3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2791551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C91C-153D-4302-82CC-7D6521F4CE62}" type="datetime1">
              <a:rPr lang="ru-RU" smtClean="0"/>
              <a:pPr/>
              <a:t>09.12.2016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Белозёрова Татьяна Владимировна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8CBDD-C168-48E5-8391-8984CF7337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42C80-0014-4A5E-9B3C-BCD2FED1513C}" type="datetime1">
              <a:rPr lang="ru-RU" smtClean="0"/>
              <a:pPr/>
              <a:t>09.12.2016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Белозёрова Татьяна Владимировна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8CBDD-C168-48E5-8391-8984CF7337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97E48-8C8C-4298-BF27-7D2CBCAB8B5F}" type="datetime1">
              <a:rPr lang="ru-RU" smtClean="0"/>
              <a:pPr/>
              <a:t>09.12.2016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Белозёрова Татьяна Владимировна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8CBDD-C168-48E5-8391-8984CF7337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F4782-4DB3-4B00-8AE4-7575090CEF9C}" type="datetime1">
              <a:rPr lang="ru-RU" smtClean="0"/>
              <a:pPr/>
              <a:t>09.12.2016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Белозёрова Татьяна Владимировна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8CBDD-C168-48E5-8391-8984CF7337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973D3-FF2D-48B1-A9AF-767A4E8DDEB3}" type="datetime1">
              <a:rPr lang="ru-RU" smtClean="0"/>
              <a:pPr/>
              <a:t>09.12.2016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Белозёрова Татьяна Владимировна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8CBDD-C168-48E5-8391-8984CF7337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9A0A0-4BE5-442D-90BA-8DD695C729B3}" type="datetime1">
              <a:rPr lang="ru-RU" smtClean="0"/>
              <a:pPr/>
              <a:t>09.12.2016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Белозёрова Татьяна Владимировна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8CBDD-C168-48E5-8391-8984CF7337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FD977-08D3-4D1F-9823-5804D7A0A265}" type="datetime1">
              <a:rPr lang="ru-RU" smtClean="0"/>
              <a:pPr/>
              <a:t>09.12.2016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Белозёрова Татьяна Владимировна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8CBDD-C168-48E5-8391-8984CF7337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7435E-3BDC-4994-ADCC-6D44A149328C}" type="datetime1">
              <a:rPr lang="ru-RU" smtClean="0"/>
              <a:pPr/>
              <a:t>09.12.2016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Белозёрова Татьяна Владимировна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8CBDD-C168-48E5-8391-8984CF7337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FDC28-7D7D-46C9-BE94-D77224604763}" type="datetime1">
              <a:rPr lang="ru-RU" smtClean="0"/>
              <a:pPr/>
              <a:t>09.12.2016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Белозёрова Татьяна Владимировна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8CBDD-C168-48E5-8391-8984CF7337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87924-F448-4F9F-9111-A715D92E4334}" type="datetime1">
              <a:rPr lang="ru-RU" smtClean="0"/>
              <a:pPr/>
              <a:t>09.12.2016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Белозёрова Татьяна Владимировна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8CBDD-C168-48E5-8391-8984CF7337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9991E-ED15-434A-AC1E-0FF74E659C4A}" type="datetime1">
              <a:rPr lang="ru-RU" smtClean="0"/>
              <a:pPr/>
              <a:t>09.12.2016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Белозёрова Татьяна Владимировна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8CBDD-C168-48E5-8391-8984CF7337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0_7319f_2b30ae61_XL.jp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0" y="365760"/>
            <a:ext cx="9144000" cy="649224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42C62F-F9D8-476B-8DEB-B6285CCD3702}" type="datetime1">
              <a:rPr lang="ru-RU" smtClean="0"/>
              <a:pPr/>
              <a:t>09.12.2016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7030A0"/>
                </a:solidFill>
              </a:defRPr>
            </a:lvl1pPr>
          </a:lstStyle>
          <a:p>
            <a:r>
              <a:rPr lang="ru-RU" dirty="0" smtClean="0"/>
              <a:t>Белозёрова Татьяна Владимировна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D8CBDD-C168-48E5-8391-8984CF73378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0"/>
            <a:ext cx="7772400" cy="1785926"/>
          </a:xfrm>
        </p:spPr>
        <p:txBody>
          <a:bodyPr>
            <a:normAutofit/>
          </a:bodyPr>
          <a:lstStyle/>
          <a:p>
            <a:r>
              <a:rPr lang="ru-RU" sz="2700" dirty="0" smtClean="0"/>
              <a:t/>
            </a:r>
            <a:br>
              <a:rPr lang="ru-RU" sz="2700" dirty="0" smtClean="0"/>
            </a:br>
            <a:endParaRPr lang="ru-RU" sz="3100" dirty="0">
              <a:solidFill>
                <a:schemeClr val="tx2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357166"/>
            <a:ext cx="6192688" cy="5281634"/>
          </a:xfrm>
        </p:spPr>
        <p:txBody>
          <a:bodyPr>
            <a:normAutofit/>
          </a:bodyPr>
          <a:lstStyle/>
          <a:p>
            <a:pPr lvl="0">
              <a:spcAft>
                <a:spcPts val="0"/>
              </a:spcAft>
              <a:buClr>
                <a:srgbClr val="FF0000"/>
              </a:buClr>
            </a:pPr>
            <a:endParaRPr lang="ru-RU" sz="2800" b="1" dirty="0">
              <a:solidFill>
                <a:srgbClr val="0000FF"/>
              </a:solidFill>
              <a:latin typeface="Comic Sans MS"/>
              <a:ea typeface="Calibri"/>
              <a:cs typeface="Times New Roman"/>
            </a:endParaRPr>
          </a:p>
          <a:p>
            <a:pPr lvl="0">
              <a:spcAft>
                <a:spcPts val="0"/>
              </a:spcAft>
              <a:buClr>
                <a:srgbClr val="FF0000"/>
              </a:buClr>
            </a:pPr>
            <a:r>
              <a:rPr lang="ru-RU" sz="4400" b="1" dirty="0" smtClean="0">
                <a:solidFill>
                  <a:srgbClr val="0000FF"/>
                </a:solidFill>
                <a:latin typeface="Comic Sans MS"/>
                <a:ea typeface="Calibri"/>
                <a:cs typeface="Times New Roman"/>
              </a:rPr>
              <a:t>«</a:t>
            </a:r>
            <a:r>
              <a:rPr lang="ru-RU" sz="4400" b="1" dirty="0">
                <a:solidFill>
                  <a:srgbClr val="0000FF"/>
                </a:solidFill>
                <a:latin typeface="Comic Sans MS"/>
                <a:ea typeface="Calibri"/>
                <a:cs typeface="Times New Roman"/>
              </a:rPr>
              <a:t>Метод </a:t>
            </a:r>
            <a:r>
              <a:rPr lang="ru-RU" sz="4400" b="1" dirty="0" smtClean="0">
                <a:solidFill>
                  <a:srgbClr val="0000FF"/>
                </a:solidFill>
                <a:latin typeface="Comic Sans MS"/>
                <a:ea typeface="Calibri"/>
                <a:cs typeface="Times New Roman"/>
              </a:rPr>
              <a:t>проектов как </a:t>
            </a:r>
            <a:r>
              <a:rPr lang="ru-RU" sz="4400" b="1" dirty="0">
                <a:solidFill>
                  <a:srgbClr val="0000FF"/>
                </a:solidFill>
                <a:latin typeface="Comic Sans MS"/>
                <a:ea typeface="Calibri"/>
                <a:cs typeface="Times New Roman"/>
              </a:rPr>
              <a:t>форма взаимодействия специалистов ДОУ»</a:t>
            </a:r>
            <a:endParaRPr lang="ru-RU" sz="4400" dirty="0">
              <a:ea typeface="Calibri"/>
              <a:cs typeface="Times New Roman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2483768" y="5949280"/>
            <a:ext cx="6336704" cy="772195"/>
          </a:xfrm>
        </p:spPr>
        <p:txBody>
          <a:bodyPr/>
          <a:lstStyle/>
          <a:p>
            <a:pPr algn="r"/>
            <a:r>
              <a:rPr lang="ru-RU" sz="2400" b="1" dirty="0" smtClean="0">
                <a:solidFill>
                  <a:srgbClr val="0000FF"/>
                </a:solidFill>
                <a:latin typeface="Comic Sans MS" pitchFamily="66" charset="0"/>
                <a:cs typeface="Times New Roman" pitchFamily="18" charset="0"/>
              </a:rPr>
              <a:t>Учитель – дефектолог: Малышева Е.А</a:t>
            </a:r>
            <a:r>
              <a:rPr lang="ru-RU" sz="2400" b="1" dirty="0" smtClean="0">
                <a:solidFill>
                  <a:srgbClr val="0000FF"/>
                </a:solidFill>
                <a:latin typeface="Comic Sans MS" pitchFamily="66" charset="0"/>
              </a:rPr>
              <a:t>.</a:t>
            </a:r>
            <a:endParaRPr lang="ru-RU" sz="2400" b="1" dirty="0">
              <a:solidFill>
                <a:srgbClr val="0000FF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ru-RU" kern="0" dirty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Задачи развития: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760"/>
            <a:ext cx="6131024" cy="5328592"/>
          </a:xfrm>
        </p:spPr>
        <p:txBody>
          <a:bodyPr>
            <a:normAutofit/>
          </a:bodyPr>
          <a:lstStyle/>
          <a:p>
            <a:pPr lvl="0" fontAlgn="base">
              <a:spcAft>
                <a:spcPct val="0"/>
              </a:spcAft>
              <a:buClr>
                <a:srgbClr val="E3E3FF"/>
              </a:buClr>
              <a:buBlip>
                <a:blip r:embed="rId2"/>
              </a:buBlip>
            </a:pPr>
            <a:r>
              <a:rPr lang="ru-RU" sz="2800" b="1" kern="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обеспечение психологического благополучия и здоровья детей;</a:t>
            </a:r>
          </a:p>
          <a:p>
            <a:pPr lvl="0" fontAlgn="base">
              <a:spcAft>
                <a:spcPct val="0"/>
              </a:spcAft>
              <a:buClr>
                <a:srgbClr val="E3E3FF"/>
              </a:buClr>
              <a:buBlip>
                <a:blip r:embed="rId2"/>
              </a:buBlip>
            </a:pPr>
            <a:r>
              <a:rPr lang="ru-RU" sz="2800" b="1" kern="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развитие познавательных способностей;</a:t>
            </a:r>
          </a:p>
          <a:p>
            <a:pPr lvl="0" fontAlgn="base">
              <a:spcAft>
                <a:spcPct val="0"/>
              </a:spcAft>
              <a:buClr>
                <a:srgbClr val="E3E3FF"/>
              </a:buClr>
              <a:buBlip>
                <a:blip r:embed="rId2"/>
              </a:buBlip>
            </a:pPr>
            <a:r>
              <a:rPr lang="ru-RU" sz="2800" b="1" kern="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развитие творческого воображения;</a:t>
            </a:r>
          </a:p>
          <a:p>
            <a:pPr lvl="0" fontAlgn="base">
              <a:spcAft>
                <a:spcPct val="0"/>
              </a:spcAft>
              <a:buClr>
                <a:srgbClr val="E3E3FF"/>
              </a:buClr>
              <a:buBlip>
                <a:blip r:embed="rId2"/>
              </a:buBlip>
            </a:pPr>
            <a:r>
              <a:rPr lang="ru-RU" sz="2800" b="1" kern="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развитие творческого мышления;</a:t>
            </a:r>
          </a:p>
          <a:p>
            <a:pPr lvl="0" fontAlgn="base">
              <a:spcAft>
                <a:spcPct val="0"/>
              </a:spcAft>
              <a:buClr>
                <a:srgbClr val="E3E3FF"/>
              </a:buClr>
              <a:buBlip>
                <a:blip r:embed="rId2"/>
              </a:buBlip>
            </a:pPr>
            <a:r>
              <a:rPr lang="ru-RU" sz="2800" b="1" kern="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развитие коммуникативных навыков</a:t>
            </a:r>
            <a:r>
              <a:rPr lang="ru-RU" sz="2800" b="1" kern="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b="1" kern="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97169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kern="0" dirty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Принципы реализации проектов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340768"/>
            <a:ext cx="6131024" cy="5256584"/>
          </a:xfrm>
        </p:spPr>
        <p:txBody>
          <a:bodyPr/>
          <a:lstStyle/>
          <a:p>
            <a:pPr lvl="0" fontAlgn="base">
              <a:spcAft>
                <a:spcPct val="0"/>
              </a:spcAft>
              <a:buClr>
                <a:srgbClr val="E3E3FF"/>
              </a:buClr>
              <a:buBlip>
                <a:blip r:embed="rId2"/>
              </a:buBlip>
            </a:pPr>
            <a:r>
              <a:rPr lang="ru-RU" sz="2800" b="1" kern="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системность </a:t>
            </a:r>
          </a:p>
          <a:p>
            <a:pPr lvl="0" fontAlgn="base">
              <a:spcAft>
                <a:spcPct val="0"/>
              </a:spcAft>
              <a:buClr>
                <a:srgbClr val="E3E3FF"/>
              </a:buClr>
              <a:buBlip>
                <a:blip r:embed="rId2"/>
              </a:buBlip>
            </a:pPr>
            <a:r>
              <a:rPr lang="ru-RU" sz="2800" b="1" kern="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сезонность </a:t>
            </a:r>
          </a:p>
          <a:p>
            <a:pPr lvl="0" fontAlgn="base">
              <a:spcAft>
                <a:spcPct val="0"/>
              </a:spcAft>
              <a:buClr>
                <a:srgbClr val="E3E3FF"/>
              </a:buClr>
              <a:buBlip>
                <a:blip r:embed="rId2"/>
              </a:buBlip>
            </a:pPr>
            <a:r>
              <a:rPr lang="ru-RU" sz="2800" b="1" kern="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учет личности</a:t>
            </a:r>
          </a:p>
          <a:p>
            <a:pPr lvl="0" fontAlgn="base">
              <a:spcAft>
                <a:spcPct val="0"/>
              </a:spcAft>
              <a:buClr>
                <a:srgbClr val="E3E3FF"/>
              </a:buClr>
              <a:buBlip>
                <a:blip r:embed="rId2"/>
              </a:buBlip>
            </a:pPr>
            <a:r>
              <a:rPr lang="ru-RU" sz="2800" b="1" kern="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учет возрастных особенностей</a:t>
            </a:r>
          </a:p>
          <a:p>
            <a:pPr lvl="0" fontAlgn="base">
              <a:spcAft>
                <a:spcPct val="0"/>
              </a:spcAft>
              <a:buClr>
                <a:srgbClr val="E3E3FF"/>
              </a:buClr>
              <a:buBlip>
                <a:blip r:embed="rId2"/>
              </a:buBlip>
            </a:pPr>
            <a:r>
              <a:rPr lang="ru-RU" sz="2800" b="1" kern="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взаимодействие с ребенком в условиях ДОУ и семьи</a:t>
            </a:r>
            <a:r>
              <a:rPr lang="ru-RU" b="1" kern="0" dirty="0">
                <a:solidFill>
                  <a:srgbClr val="0000FF"/>
                </a:solidFill>
                <a:latin typeface="Arial"/>
              </a:rPr>
              <a:t>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170000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ru-RU" sz="4000" kern="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Этапы проекта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1124744"/>
            <a:ext cx="7560840" cy="5400600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fontAlgn="base">
              <a:lnSpc>
                <a:spcPct val="80000"/>
              </a:lnSpc>
              <a:spcAft>
                <a:spcPct val="0"/>
              </a:spcAft>
              <a:buClr>
                <a:srgbClr val="E3E3FF"/>
              </a:buClr>
              <a:buBlip>
                <a:blip r:embed="rId2"/>
              </a:buBlip>
            </a:pPr>
            <a:r>
              <a:rPr lang="ru-RU" sz="2400" b="1" kern="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постановка цели;</a:t>
            </a:r>
          </a:p>
          <a:p>
            <a:pPr fontAlgn="base">
              <a:lnSpc>
                <a:spcPct val="80000"/>
              </a:lnSpc>
              <a:spcAft>
                <a:spcPct val="0"/>
              </a:spcAft>
              <a:buClr>
                <a:srgbClr val="E3E3FF"/>
              </a:buClr>
              <a:buBlip>
                <a:blip r:embed="rId2"/>
              </a:buBlip>
            </a:pPr>
            <a:r>
              <a:rPr lang="ru-RU" sz="2400" b="1" kern="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поиск формы реализации проекта;</a:t>
            </a:r>
          </a:p>
          <a:p>
            <a:pPr fontAlgn="base">
              <a:lnSpc>
                <a:spcPct val="80000"/>
              </a:lnSpc>
              <a:spcAft>
                <a:spcPct val="0"/>
              </a:spcAft>
              <a:buClr>
                <a:srgbClr val="E3E3FF"/>
              </a:buClr>
              <a:buBlip>
                <a:blip r:embed="rId2"/>
              </a:buBlip>
            </a:pPr>
            <a:r>
              <a:rPr lang="ru-RU" sz="2400" b="1" kern="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разработка содержания всего учебно-воспитательного процесса на основе тематики проекта;</a:t>
            </a:r>
          </a:p>
          <a:p>
            <a:pPr fontAlgn="base">
              <a:lnSpc>
                <a:spcPct val="80000"/>
              </a:lnSpc>
              <a:spcAft>
                <a:spcPct val="0"/>
              </a:spcAft>
              <a:buClr>
                <a:srgbClr val="E3E3FF"/>
              </a:buClr>
              <a:buBlip>
                <a:blip r:embed="rId2"/>
              </a:buBlip>
            </a:pPr>
            <a:r>
              <a:rPr lang="ru-RU" sz="2400" b="1" kern="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организация развивающей, познавательной, предметной среды;</a:t>
            </a:r>
          </a:p>
          <a:p>
            <a:pPr fontAlgn="base">
              <a:lnSpc>
                <a:spcPct val="80000"/>
              </a:lnSpc>
              <a:spcAft>
                <a:spcPct val="0"/>
              </a:spcAft>
              <a:buClr>
                <a:srgbClr val="E3E3FF"/>
              </a:buClr>
              <a:buBlip>
                <a:blip r:embed="rId2"/>
              </a:buBlip>
            </a:pPr>
            <a:r>
              <a:rPr lang="ru-RU" sz="2400" b="1" kern="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определение направлений поисковой и практической деятельности;</a:t>
            </a:r>
          </a:p>
          <a:p>
            <a:pPr fontAlgn="base">
              <a:lnSpc>
                <a:spcPct val="80000"/>
              </a:lnSpc>
              <a:spcAft>
                <a:spcPct val="0"/>
              </a:spcAft>
              <a:buClr>
                <a:srgbClr val="E3E3FF"/>
              </a:buClr>
              <a:buBlip>
                <a:blip r:embed="rId2"/>
              </a:buBlip>
            </a:pPr>
            <a:r>
              <a:rPr lang="ru-RU" sz="2400" b="1" kern="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организация совместной (с педагогами, родителями и детьми) творческой, поисковой и практической деятельности</a:t>
            </a:r>
            <a:r>
              <a:rPr lang="ru-RU" sz="2400" b="1" kern="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endParaRPr lang="ru-RU" sz="2400" b="1" kern="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base">
              <a:lnSpc>
                <a:spcPct val="80000"/>
              </a:lnSpc>
              <a:spcAft>
                <a:spcPct val="0"/>
              </a:spcAft>
              <a:buClr>
                <a:srgbClr val="E3E3FF"/>
              </a:buClr>
              <a:buBlip>
                <a:blip r:embed="rId2"/>
              </a:buBlip>
            </a:pPr>
            <a:r>
              <a:rPr lang="ru-RU" sz="2400" b="1" kern="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коллективная реализация проекта, его демонстрация.</a:t>
            </a:r>
          </a:p>
          <a:p>
            <a:pPr fontAlgn="base">
              <a:lnSpc>
                <a:spcPct val="80000"/>
              </a:lnSpc>
              <a:spcAft>
                <a:spcPct val="0"/>
              </a:spcAft>
              <a:buClr>
                <a:srgbClr val="E3E3FF"/>
              </a:buClr>
              <a:buBlip>
                <a:blip r:embed="rId3"/>
              </a:buBlip>
            </a:pPr>
            <a:endParaRPr lang="ru-RU" sz="2000" kern="0" dirty="0">
              <a:solidFill>
                <a:srgbClr val="FFFFFF"/>
              </a:solidFill>
              <a:latin typeface="Arial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762224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ru-RU" kern="0" dirty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Типы проектов: 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47664" y="980728"/>
            <a:ext cx="6336704" cy="5616624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lvl="0" fontAlgn="base">
              <a:lnSpc>
                <a:spcPct val="80000"/>
              </a:lnSpc>
              <a:spcAft>
                <a:spcPct val="0"/>
              </a:spcAft>
              <a:buClr>
                <a:srgbClr val="E3E3FF"/>
              </a:buClr>
              <a:buBlip>
                <a:blip r:embed="rId2"/>
              </a:buBlip>
            </a:pPr>
            <a:r>
              <a:rPr lang="ru-RU" sz="2400" b="1" kern="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Исследовательско</a:t>
            </a:r>
            <a:r>
              <a:rPr lang="ru-RU" sz="2400" b="1" kern="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-творческие: дети экспериментируют, а затем результаты оформляют в виде газет, драматизации, детского дизайна;</a:t>
            </a:r>
          </a:p>
          <a:p>
            <a:pPr lvl="0" fontAlgn="base">
              <a:lnSpc>
                <a:spcPct val="80000"/>
              </a:lnSpc>
              <a:spcAft>
                <a:spcPct val="0"/>
              </a:spcAft>
              <a:buClr>
                <a:srgbClr val="E3E3FF"/>
              </a:buClr>
              <a:buBlip>
                <a:blip r:embed="rId2"/>
              </a:buBlip>
            </a:pPr>
            <a:r>
              <a:rPr lang="ru-RU" sz="2400" b="1" kern="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Сюжетно – ролевые (с </a:t>
            </a:r>
            <a:r>
              <a:rPr lang="ru-RU" sz="2400" b="1" kern="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элементами творческих игр, когда дети входят в образ персонажей сказки и ре­шают по-своему поставленные проблемы);</a:t>
            </a:r>
          </a:p>
          <a:p>
            <a:pPr lvl="0" fontAlgn="base">
              <a:lnSpc>
                <a:spcPct val="80000"/>
              </a:lnSpc>
              <a:spcAft>
                <a:spcPct val="0"/>
              </a:spcAft>
              <a:buClr>
                <a:srgbClr val="E3E3FF"/>
              </a:buClr>
              <a:buBlip>
                <a:blip r:embed="rId2"/>
              </a:buBlip>
            </a:pPr>
            <a:r>
              <a:rPr lang="ru-RU" sz="2400" b="1" kern="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Информационно </a:t>
            </a:r>
            <a:r>
              <a:rPr lang="ru-RU" sz="2400" b="1" kern="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–практические: </a:t>
            </a:r>
            <a:r>
              <a:rPr lang="ru-RU" sz="2400" b="1" kern="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дети собирают информацию и реализуют ее, ориентируясь на социальные интересы (оформление и дизайн группы, витражи и т.д.);</a:t>
            </a:r>
          </a:p>
          <a:p>
            <a:pPr lvl="0" fontAlgn="base">
              <a:lnSpc>
                <a:spcPct val="80000"/>
              </a:lnSpc>
              <a:spcAft>
                <a:spcPct val="0"/>
              </a:spcAft>
              <a:buClr>
                <a:srgbClr val="E3E3FF"/>
              </a:buClr>
              <a:buBlip>
                <a:blip r:embed="rId2"/>
              </a:buBlip>
            </a:pPr>
            <a:r>
              <a:rPr lang="ru-RU" sz="2400" b="1" kern="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творческие (оформление результата в виде детского праздника, детского дизайна, например «Театральная неделя»).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913617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548680"/>
            <a:ext cx="5987008" cy="5577483"/>
          </a:xfrm>
        </p:spPr>
        <p:txBody>
          <a:bodyPr/>
          <a:lstStyle/>
          <a:p>
            <a:pPr lvl="0" fontAlgn="base">
              <a:spcAft>
                <a:spcPct val="0"/>
              </a:spcAft>
              <a:buClr>
                <a:srgbClr val="E3E3FF"/>
              </a:buClr>
              <a:buNone/>
            </a:pPr>
            <a:r>
              <a:rPr lang="ru-RU" b="1" kern="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По </a:t>
            </a:r>
            <a:r>
              <a:rPr lang="ru-RU" b="1" i="1" kern="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продолжительности</a:t>
            </a:r>
            <a:endParaRPr lang="ru-RU" b="1" kern="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fontAlgn="base">
              <a:spcAft>
                <a:spcPct val="0"/>
              </a:spcAft>
              <a:buClr>
                <a:srgbClr val="E3E3FF"/>
              </a:buClr>
              <a:buNone/>
            </a:pPr>
            <a:r>
              <a:rPr lang="ru-RU" b="1" kern="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проекты могут быть:</a:t>
            </a:r>
          </a:p>
          <a:p>
            <a:pPr fontAlgn="base">
              <a:spcAft>
                <a:spcPct val="0"/>
              </a:spcAft>
              <a:buClr>
                <a:srgbClr val="E3E3FF"/>
              </a:buClr>
              <a:buBlip>
                <a:blip r:embed="rId2"/>
              </a:buBlip>
            </a:pPr>
            <a:r>
              <a:rPr lang="ru-RU" b="1" kern="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Краткосрочными (от </a:t>
            </a:r>
            <a:r>
              <a:rPr lang="ru-RU" b="1" kern="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ru-RU" b="1" kern="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занятия до </a:t>
            </a:r>
            <a:r>
              <a:rPr lang="ru-RU" b="1" kern="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ru-RU" b="1" kern="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дня</a:t>
            </a:r>
            <a:r>
              <a:rPr lang="ru-RU" b="1" kern="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b="1" kern="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pPr fontAlgn="base">
              <a:spcAft>
                <a:spcPct val="0"/>
              </a:spcAft>
              <a:buClr>
                <a:srgbClr val="E3E3FF"/>
              </a:buClr>
              <a:buBlip>
                <a:blip r:embed="rId2"/>
              </a:buBlip>
            </a:pPr>
            <a:r>
              <a:rPr lang="ru-RU" b="1" kern="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Длительными (от 1 недели до </a:t>
            </a:r>
            <a:r>
              <a:rPr lang="ru-RU" b="1" kern="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ru-RU" b="1" kern="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месяцев</a:t>
            </a:r>
            <a:r>
              <a:rPr lang="ru-RU" b="1" kern="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lvl="0" fontAlgn="base">
              <a:spcAft>
                <a:spcPct val="0"/>
              </a:spcAft>
              <a:buClr>
                <a:srgbClr val="E3E3FF"/>
              </a:buClr>
              <a:buFontTx/>
              <a:buChar char="•"/>
            </a:pPr>
            <a:endParaRPr lang="ru-RU" kern="0" dirty="0">
              <a:solidFill>
                <a:srgbClr val="FFFFFF"/>
              </a:solidFill>
              <a:latin typeface="Arial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899429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>
                <a:solidFill>
                  <a:srgbClr val="0000FF"/>
                </a:solidFill>
              </a:rPr>
              <a:t>«В гости сказку позовем»</a:t>
            </a:r>
            <a:endParaRPr lang="ru-RU" i="1" dirty="0">
              <a:solidFill>
                <a:srgbClr val="0000FF"/>
              </a:solidFill>
            </a:endParaRPr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728" y="1571612"/>
            <a:ext cx="6215105" cy="4286280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</p:pic>
    </p:spTree>
    <p:extLst>
      <p:ext uri="{BB962C8B-B14F-4D97-AF65-F5344CB8AC3E}">
        <p14:creationId xmlns="" xmlns:p14="http://schemas.microsoft.com/office/powerpoint/2010/main" val="37288766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34b088f76a22c8ef4bcca05421d943947fcccbb3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265</TotalTime>
  <Words>238</Words>
  <Application>Microsoft Office PowerPoint</Application>
  <PresentationFormat>Экран (4:3)</PresentationFormat>
  <Paragraphs>34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 </vt:lpstr>
      <vt:lpstr>Задачи развития:</vt:lpstr>
      <vt:lpstr>Принципы реализации проектов</vt:lpstr>
      <vt:lpstr>Этапы проекта</vt:lpstr>
      <vt:lpstr>Типы проектов: </vt:lpstr>
      <vt:lpstr>Слайд 6</vt:lpstr>
      <vt:lpstr>«В гости сказку позовем»</vt:lpstr>
    </vt:vector>
  </TitlesOfParts>
  <Company>WolfishLair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Белозёрова</dc:creator>
  <cp:lastModifiedBy>user</cp:lastModifiedBy>
  <cp:revision>29</cp:revision>
  <dcterms:created xsi:type="dcterms:W3CDTF">2012-06-11T16:43:07Z</dcterms:created>
  <dcterms:modified xsi:type="dcterms:W3CDTF">2016-12-09T06:35:41Z</dcterms:modified>
</cp:coreProperties>
</file>