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3E2D-6A76-4D0D-9170-211CECE397E6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AAB92-5E41-4FB7-8F4C-ADB25F4DC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AAB92-5E41-4FB7-8F4C-ADB25F4DC5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2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1080119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altLang="ru-RU" sz="2000" dirty="0">
                <a:solidFill>
                  <a:srgbClr val="1C0288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altLang="ru-RU" sz="2000" dirty="0" smtClean="0">
                <a:solidFill>
                  <a:srgbClr val="1C0288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детский </a:t>
            </a:r>
            <a:r>
              <a:rPr lang="ru-RU" altLang="ru-RU" sz="2000" dirty="0">
                <a:solidFill>
                  <a:srgbClr val="1C0288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сад №70 “Голубок”</a:t>
            </a:r>
            <a:r>
              <a:rPr lang="ru-RU" altLang="ru-RU" sz="2000" b="0" i="1" dirty="0">
                <a:solidFill>
                  <a:srgbClr val="1C0288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altLang="ru-RU" sz="2000" b="0" i="1" dirty="0">
                <a:solidFill>
                  <a:srgbClr val="1C0288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772400" cy="172819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sz="4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речи малыша </a:t>
            </a:r>
          </a:p>
          <a:p>
            <a:pPr algn="ctr"/>
            <a:r>
              <a:rPr lang="ru-RU" sz="43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 0 до 3 лет»</a:t>
            </a:r>
            <a:r>
              <a:rPr lang="ru-RU" sz="2200" b="1" dirty="0" smtClean="0">
                <a:solidFill>
                  <a:srgbClr val="464646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464646"/>
                </a:solidFill>
                <a:latin typeface="Cambria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2210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1C0288"/>
                </a:solidFill>
                <a:latin typeface="Arial" charset="0"/>
                <a:cs typeface="Arial" charset="0"/>
              </a:rPr>
              <a:t>Учитель-логопед: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1C0288"/>
                </a:solidFill>
                <a:latin typeface="Arial" charset="0"/>
                <a:cs typeface="Arial" charset="0"/>
              </a:rPr>
              <a:t>Абрамова  Ирина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55535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pPr indent="457200">
              <a:lnSpc>
                <a:spcPct val="105000"/>
              </a:lnSpc>
            </a:pPr>
            <a:r>
              <a:rPr lang="ru-RU" sz="28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Ваше общение с малышом </a:t>
            </a:r>
            <a:r>
              <a:rPr lang="ru-RU" sz="28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первых дней жизни должно стать более активным</a:t>
            </a: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>
              <a:lnSpc>
                <a:spcPct val="105000"/>
              </a:lnSpc>
            </a:pPr>
            <a:r>
              <a:rPr lang="ru-RU" sz="28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Сопровождайте речью весь процесс ухода за ребенком.</a:t>
            </a:r>
            <a:endParaRPr lang="ru-RU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7200">
              <a:lnSpc>
                <a:spcPct val="105000"/>
              </a:lnSpc>
            </a:pPr>
            <a:r>
              <a:rPr lang="ru-RU" sz="28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Разговаривайте с малышом эмоционально, выразительно, четко и правильно    произносите слова.</a:t>
            </a:r>
            <a:endParaRPr lang="ru-RU" sz="1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49960" cy="258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872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месяца -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отвечает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улыбкой,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ищет источник звука, поворачивая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голову.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месяца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младенец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ищет вас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взглядом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появляются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звукосочетания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агу,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уги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ага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т. д. К концу третьего месяца у малыша появляется первый смех, что является одним из показателей нормального нервно-психического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месяца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четко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локализует источник звука в пространстве, поворачивает голову на ваш голос, музыку, стук, продолжает певуче </a:t>
            </a:r>
            <a:r>
              <a:rPr lang="ru-RU" sz="2000" dirty="0" err="1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гулить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0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 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преобладают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гортанные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звуки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к], [г],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[х]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появляются 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звуки, похожие на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[п], [м], [б],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[т], [н].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Затем появляются звуки, похожие на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[в], [ф],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[с], [з].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Малыш пристально смотрит в лицо мамы, на ее губы,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появляется 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слог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indent="0">
              <a:lnSpc>
                <a:spcPct val="105000"/>
              </a:lnSpc>
              <a:buNone/>
            </a:pP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1F497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Нормальное развитие ребенка </a:t>
            </a:r>
            <a:r>
              <a:rPr lang="ru-RU" sz="2800" dirty="0">
                <a:solidFill>
                  <a:srgbClr val="1F497D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 процессе эмоционального общения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5157192"/>
            <a:ext cx="2157735" cy="143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хорошо произносит отдельные слоги и даже цепочки слогов: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«Ба-ба-ба!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Ма-ма-ма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 Па-па-па!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Тя-тя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Ня-ня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лепет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приобретает социализированный характер. Ребенок привлекает ваше внимание голосовыми реакциями. Если он не видит вас, он требовательно и недовольно кричит: 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Ма-ма-ма-ма-ма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он не хочет есть, он отворачивается от ложки и опять кричит: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Бу-бу-бу-бу-бу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!».</a:t>
            </a: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9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 появляется </a:t>
            </a:r>
            <a:r>
              <a:rPr lang="ru-RU" sz="2000" b="1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модулированный 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лепет,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 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лепетное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декламирование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 произносит слоги и цепочки слогов с различными интонациями. </a:t>
            </a:r>
            <a:endParaRPr lang="ru-RU" sz="2000" dirty="0" smtClean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начинается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период произвольного подражания, ребенок пытается повторять за взрослым отдельные слоги и даже слова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 появляются слова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не,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 жестами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indent="0">
              <a:lnSpc>
                <a:spcPct val="105000"/>
              </a:lnSpc>
              <a:buNone/>
            </a:pP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1924249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2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75252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sz="2800" dirty="0" smtClean="0">
              <a:solidFill>
                <a:srgbClr val="1F497D"/>
              </a:solidFill>
              <a:latin typeface="Cambria"/>
              <a:ea typeface="Times New Roman"/>
              <a:cs typeface="Times New Roman"/>
            </a:endParaRPr>
          </a:p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12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месяцев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речи нормально развивающегося ребенка присутствует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10 -15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осознанно произносимых слов: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мама, папа, баба, дядя, деда, тетя, дай, на</a:t>
            </a:r>
            <a:r>
              <a:rPr lang="ru-RU" sz="22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т. п. Слова могут быть </a:t>
            </a:r>
            <a:r>
              <a:rPr lang="ru-RU" sz="2200" dirty="0" err="1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лепетными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бай-бай,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би-би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ду-ду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многозначными, когда одно слово будет обозначать сразу несколько предметов и действий. Например, слово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</a:t>
            </a:r>
            <a:r>
              <a:rPr lang="ru-RU" sz="22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будет обозначать чай, сок, чашку, желание пить, желание сесть на горшок. Малыш широко использует звукоподражания: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га-га, пи-пи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200" b="1" i="1" dirty="0" smtClean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14 месяцев -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 отмечаются первые элементарные проявления инициативы в использовании слова. Например, увидев лошадку,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произносит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- но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</a:t>
            </a:r>
            <a:r>
              <a:rPr lang="ru-RU" sz="22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показывая на машину, говорит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2200" b="1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1,5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года -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словаре уже 50—60 слов; появляются односложные предложения-требования: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Пать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 «Спать!», «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Гуять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 «Гулять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!».</a:t>
            </a:r>
            <a:r>
              <a:rPr lang="ru-RU" sz="2200" b="1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характерным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этого периода при нормальном речевом развитии является стойкое воспроизведение мелодических контуров слов. Например: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итотьки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цветочки,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бибибиська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воробьишка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ибуяська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-Чебурашка</a:t>
            </a:r>
            <a:r>
              <a:rPr lang="ru-RU" sz="2200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т. п.  </a:t>
            </a:r>
            <a:endParaRPr lang="ru-RU" sz="2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9728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481263" cy="19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36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После полутора лет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ребенка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появляются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двусложные слова из открытых слогов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вода, нога, иду, хочу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 - трехсложные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бананы, говорю, гуляю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000" i="1" dirty="0" smtClean="0">
              <a:solidFill>
                <a:srgbClr val="1F497D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года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нормально развивающегося малыша в обиходе более двухсот слов и короткие фразы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Мама, иди. Не пить. Тетя,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лялю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Мама, Вова,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пать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Катя, сиди тут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это время малыш начинает употреблять не только существительные и глаголы, но и другие части речи: личные местоимения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я, он, она,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наречия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там, вон, где, хорошо, еще,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прилагательные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красный, большой, маленький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хороший, плохой.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Появляются простые предлоги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на, в, у, под, за,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есть соединительные союзы.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304727" cy="223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7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2,5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года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ребенок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речь которого развивается нормально, использует сложносочиненные предложения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гуляли с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Тобиком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парке, и он лаял на белок.,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задает вопросы со словами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где? когда? Где моя машинка? Когда мы пойдем гулять?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0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года -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словаре ребенка более тысячи слов, в речи сложные предложения различной конструкции: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Папа подарит мне новый велосипед, когда я подрасту. Саша получит конфетку, если вымоет руки.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Именно в этом возрасте исчезает смягчение практически всех согласных звуков, которое до этого момента можно было считать физиологической нормой.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речи трехлетнего малыша еще встречаются грамматические ошибки, может быть нарушено произношение свистящих звуков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[с], [з], [с'], [з']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шипящих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[ш], [ж], [щ],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аффрикат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[ц], [ч]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сонорных звуков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],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[р'], [л], [л'].</a:t>
            </a:r>
            <a:endParaRPr lang="ru-RU" sz="20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309242" cy="186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0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Если ваш малыш на третьем году жизни все еще не хочет говорить или говорит очень мало и плохо, активно использует жесты,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теряйте времени и немедленно отправляйтесь к специалистам: логопеду, психологу, невропатологу, настаивайте на проведении углубленного обследования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Период с одного года до трех лет специалисты называют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сенситивным периодом развития речи</a:t>
            </a:r>
            <a:r>
              <a:rPr lang="ru-RU" sz="2000" b="1" i="1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поэтому отставание в речевом развитии в этом возрасте будет очень сложно, а иногда и невозможно полностью компенсировать. Не успокаивайте себя, а  </a:t>
            </a:r>
            <a:r>
              <a:rPr lang="ru-RU" sz="2000" dirty="0" smtClean="0">
                <a:solidFill>
                  <a:srgbClr val="1F497D"/>
                </a:solidFill>
                <a:latin typeface="Cambria"/>
                <a:ea typeface="Times New Roman"/>
                <a:cs typeface="Times New Roman"/>
              </a:rPr>
              <a:t>лучше </a:t>
            </a:r>
            <a:r>
              <a:rPr lang="ru-RU" sz="2000" dirty="0">
                <a:solidFill>
                  <a:srgbClr val="1F497D"/>
                </a:solidFill>
                <a:latin typeface="Cambria"/>
                <a:ea typeface="Times New Roman"/>
                <a:cs typeface="Times New Roman"/>
              </a:rPr>
              <a:t>обратиться к специалистам, выявить причину неблагополучия, незамедлительно начать комплексное лечение.</a:t>
            </a:r>
            <a:endParaRPr lang="ru-RU" sz="1400" dirty="0">
              <a:latin typeface="Cambria"/>
              <a:ea typeface="Times New Roman"/>
              <a:cs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481785" cy="279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3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Спасибо за внимание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6696744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31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922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Муниципальное бюджетное дошкольное образовательное учреждение     детский сад №70 “Голубок”  </vt:lpstr>
      <vt:lpstr>Презентация PowerPoint</vt:lpstr>
      <vt:lpstr>Нормальное развитие ребенка в процессе эмоционального общения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нужно знать родителям о развитии речи малыша» </dc:title>
  <dc:creator>IT-G</dc:creator>
  <cp:lastModifiedBy>IT-G</cp:lastModifiedBy>
  <cp:revision>20</cp:revision>
  <dcterms:created xsi:type="dcterms:W3CDTF">2017-04-24T13:15:03Z</dcterms:created>
  <dcterms:modified xsi:type="dcterms:W3CDTF">2018-05-06T15:39:13Z</dcterms:modified>
</cp:coreProperties>
</file>