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6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2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1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0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7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2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2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3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4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0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1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1"/>
          <p:cNvSpPr txBox="1"/>
          <p:nvPr/>
        </p:nvSpPr>
        <p:spPr>
          <a:xfrm>
            <a:off x="5436096" y="4437112"/>
            <a:ext cx="3289945" cy="187220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Конспект НОД по обучению грамоте </a:t>
            </a:r>
            <a:endParaRPr lang="ru-RU" sz="3600" i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подготовительной  к школе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группе</a:t>
            </a:r>
            <a:r>
              <a:rPr lang="ru-RU" sz="3600" i="1" dirty="0">
                <a:latin typeface="Times New Roman" panose="02020603050405020304" pitchFamily="18" charset="0"/>
              </a:rPr>
              <a:t> </a:t>
            </a:r>
            <a:endParaRPr lang="ru-RU" sz="3600" i="1" dirty="0"/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</a:t>
            </a:r>
          </a:p>
          <a:p>
            <a:pPr algn="ctr">
              <a:spcAft>
                <a:spcPts val="0"/>
              </a:spcAft>
            </a:pP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Волшебный цветок»</a:t>
            </a:r>
            <a:endParaRPr lang="ru-RU" sz="36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86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К презентации для занятия\1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9289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07504" y="332656"/>
            <a:ext cx="4896544" cy="45365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В нем лежат пенал, тетрадки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И на завтрак бутерброд.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Все учебники в порядке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В школу ученик несет.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Он блестит, </a:t>
            </a:r>
            <a:endParaRPr lang="ru-RU" sz="2800" b="1" dirty="0" smtClean="0">
              <a:ln w="10541" cap="flat" cmpd="sng" algn="ctr">
                <a:solidFill>
                  <a:srgbClr val="4579B8"/>
                </a:solidFill>
                <a:prstDash val="solid"/>
                <a:round/>
              </a:ln>
              <a:gradFill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9000">
                    <a:srgbClr val="9EC1FF"/>
                  </a:gs>
                  <a:gs pos="100000">
                    <a:srgbClr val="BED3F9"/>
                  </a:gs>
                </a:gsLst>
                <a:lin ang="5400000" scaled="0"/>
              </a:gra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Ка</a:t>
            </a:r>
            <a:r>
              <a:rPr lang="ru-RU" sz="28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к </a:t>
            </a: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будто глянец,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За спиной красивый...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C:\Users\Админ\Desktop\К презентации для занятия\177a5b3579b746395bed1fe547c51430_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2"/>
          <a:stretch/>
        </p:blipFill>
        <p:spPr bwMode="auto">
          <a:xfrm>
            <a:off x="4499992" y="1628800"/>
            <a:ext cx="4392487" cy="43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книга, 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знанья дает,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Ее первоклассник 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портфеле несет.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и повсюду, 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встарь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Школьнику очень нужен... </a:t>
            </a:r>
          </a:p>
        </p:txBody>
      </p:sp>
      <p:pic>
        <p:nvPicPr>
          <p:cNvPr id="9218" name="Picture 2" descr="C:\Users\Админ\Desktop\К презентации для занятия\2ec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08" y="1412776"/>
            <a:ext cx="34948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07504" y="692696"/>
            <a:ext cx="5616624" cy="266429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Будем весь урок писать,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Пригодится нам...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C:\Users\Админ\Desktop\К презентации для занятия\12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052">
            <a:off x="5348645" y="2554807"/>
            <a:ext cx="2906658" cy="38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К презентации для занятия\logo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К презентации для занятия\kraski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К презентации для занятия\82311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76664" cy="52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5-tub-ru.yandex.net/i?id=104175952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8308"/>
            <a:ext cx="7867128" cy="53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2-tub-ru.yandex.net/i?id=24753658-4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8588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0-tub-ru.yandex.net/i?id=389267897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30">
            <a:off x="1547664" y="764704"/>
            <a:ext cx="6696744" cy="54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К презентации для занятия\128661437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\Desktop\К презентации для занятия\las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К презентации для занятия\book-clip-art-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2063951" y="0"/>
            <a:ext cx="1123181" cy="7718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РА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ле 1"/>
          <p:cNvSpPr txBox="1"/>
          <p:nvPr/>
        </p:nvSpPr>
        <p:spPr>
          <a:xfrm>
            <a:off x="1999187" y="806414"/>
            <a:ext cx="1252708" cy="104849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РУ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1"/>
          <p:cNvSpPr txBox="1"/>
          <p:nvPr/>
        </p:nvSpPr>
        <p:spPr>
          <a:xfrm>
            <a:off x="5375308" y="5006892"/>
            <a:ext cx="132598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НА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1"/>
          <p:cNvSpPr txBox="1"/>
          <p:nvPr/>
        </p:nvSpPr>
        <p:spPr>
          <a:xfrm>
            <a:off x="5313973" y="2542105"/>
            <a:ext cx="11810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КИ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1"/>
          <p:cNvSpPr txBox="1"/>
          <p:nvPr/>
        </p:nvSpPr>
        <p:spPr>
          <a:xfrm>
            <a:off x="5460671" y="4221088"/>
            <a:ext cx="102460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БА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1"/>
          <p:cNvSpPr txBox="1"/>
          <p:nvPr/>
        </p:nvSpPr>
        <p:spPr>
          <a:xfrm>
            <a:off x="1884579" y="1683315"/>
            <a:ext cx="1433263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МА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1"/>
          <p:cNvSpPr txBox="1"/>
          <p:nvPr/>
        </p:nvSpPr>
        <p:spPr>
          <a:xfrm>
            <a:off x="5256053" y="1683315"/>
            <a:ext cx="1134791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КА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оле 1"/>
          <p:cNvSpPr txBox="1"/>
          <p:nvPr/>
        </p:nvSpPr>
        <p:spPr>
          <a:xfrm>
            <a:off x="5252823" y="835361"/>
            <a:ext cx="135081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ЛО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оле 1"/>
          <p:cNvSpPr txBox="1"/>
          <p:nvPr/>
        </p:nvSpPr>
        <p:spPr>
          <a:xfrm>
            <a:off x="2178510" y="3352952"/>
            <a:ext cx="1045532" cy="86813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РЫ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оле 1"/>
          <p:cNvSpPr txBox="1"/>
          <p:nvPr/>
        </p:nvSpPr>
        <p:spPr>
          <a:xfrm>
            <a:off x="5344940" y="3446161"/>
            <a:ext cx="1119142" cy="6817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МА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оле 1"/>
          <p:cNvSpPr txBox="1"/>
          <p:nvPr/>
        </p:nvSpPr>
        <p:spPr>
          <a:xfrm>
            <a:off x="2073842" y="2503255"/>
            <a:ext cx="1192028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ДЕ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оле 1"/>
          <p:cNvSpPr txBox="1"/>
          <p:nvPr/>
        </p:nvSpPr>
        <p:spPr>
          <a:xfrm>
            <a:off x="2081220" y="5612954"/>
            <a:ext cx="1224136" cy="69073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МЫ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оле 1"/>
          <p:cNvSpPr txBox="1"/>
          <p:nvPr/>
        </p:nvSpPr>
        <p:spPr>
          <a:xfrm>
            <a:off x="2131693" y="4221088"/>
            <a:ext cx="107632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ВА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оле 1"/>
          <p:cNvSpPr txBox="1"/>
          <p:nvPr/>
        </p:nvSpPr>
        <p:spPr>
          <a:xfrm>
            <a:off x="2149229" y="4964527"/>
            <a:ext cx="1041254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СО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оле 1"/>
          <p:cNvSpPr txBox="1"/>
          <p:nvPr/>
        </p:nvSpPr>
        <p:spPr>
          <a:xfrm>
            <a:off x="5407031" y="5710672"/>
            <a:ext cx="13205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ТИ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оле 1"/>
          <p:cNvSpPr txBox="1"/>
          <p:nvPr/>
        </p:nvSpPr>
        <p:spPr>
          <a:xfrm>
            <a:off x="5144432" y="0"/>
            <a:ext cx="152015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ТА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5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464096" y="1844824"/>
            <a:ext cx="8280920" cy="24728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5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МОЛОДЦЫ!</a:t>
            </a:r>
            <a:endParaRPr lang="ru-RU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7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К презентации для занятия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96544" cy="60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К презентации для занятия\obruch_stroynosti_nn-01_hula-h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1662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К презентации для занятия\118orig-li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К презентации для занятия\10126984.39902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/>
        </p:blipFill>
        <p:spPr bwMode="auto">
          <a:xfrm>
            <a:off x="899592" y="692696"/>
            <a:ext cx="7056784" cy="46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323528" y="1700808"/>
            <a:ext cx="2057400" cy="2638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Ш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2033194" y="1700808"/>
            <a:ext cx="2057400" cy="2638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оле 3"/>
          <p:cNvSpPr txBox="1"/>
          <p:nvPr/>
        </p:nvSpPr>
        <p:spPr>
          <a:xfrm>
            <a:off x="3563888" y="1674867"/>
            <a:ext cx="2057400" cy="2638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О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5"/>
          <p:cNvSpPr txBox="1"/>
          <p:nvPr/>
        </p:nvSpPr>
        <p:spPr>
          <a:xfrm>
            <a:off x="5148064" y="1674866"/>
            <a:ext cx="2057400" cy="2638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ле 4"/>
          <p:cNvSpPr txBox="1"/>
          <p:nvPr/>
        </p:nvSpPr>
        <p:spPr>
          <a:xfrm>
            <a:off x="6660232" y="1703356"/>
            <a:ext cx="2057400" cy="2638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08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1475656" y="615447"/>
            <a:ext cx="6162040" cy="16383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Он для ручек домом стал,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Называется…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6146" name="Picture 2" descr="C:\Users\Админ\Desktop\К презентации для занятия\-i-jijucskgk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9099" y="1487442"/>
            <a:ext cx="418178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1504950" cy="1562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68488"/>
            <a:ext cx="1504950" cy="156210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276872"/>
            <a:ext cx="1504950" cy="156210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76140" y="2268488"/>
            <a:ext cx="1504950" cy="156210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268488"/>
            <a:ext cx="1504950" cy="156210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185</TotalTime>
  <Words>104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Эдуард Быков</cp:lastModifiedBy>
  <cp:revision>18</cp:revision>
  <dcterms:created xsi:type="dcterms:W3CDTF">2014-03-18T15:16:11Z</dcterms:created>
  <dcterms:modified xsi:type="dcterms:W3CDTF">2016-11-03T17:00:38Z</dcterms:modified>
</cp:coreProperties>
</file>