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72" r:id="rId3"/>
    <p:sldId id="258" r:id="rId4"/>
    <p:sldId id="271" r:id="rId5"/>
    <p:sldId id="261" r:id="rId6"/>
    <p:sldId id="262" r:id="rId7"/>
    <p:sldId id="279" r:id="rId8"/>
    <p:sldId id="268" r:id="rId9"/>
    <p:sldId id="263" r:id="rId10"/>
    <p:sldId id="264" r:id="rId11"/>
    <p:sldId id="265" r:id="rId12"/>
    <p:sldId id="267" r:id="rId13"/>
    <p:sldId id="266" r:id="rId14"/>
    <p:sldId id="274" r:id="rId15"/>
    <p:sldId id="275" r:id="rId16"/>
    <p:sldId id="276" r:id="rId17"/>
    <p:sldId id="269" r:id="rId18"/>
    <p:sldId id="278" r:id="rId19"/>
    <p:sldId id="27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0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32E12A6-36CA-4B96-B547-E76AEBD5F75F}" type="datetimeFigureOut">
              <a:rPr lang="ru-RU" smtClean="0"/>
              <a:pPr/>
              <a:t>07.04.2018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4F446E5-6DF4-49EC-A66F-753AB8AE8A43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E12A6-36CA-4B96-B547-E76AEBD5F75F}" type="datetimeFigureOut">
              <a:rPr lang="ru-RU" smtClean="0"/>
              <a:pPr/>
              <a:t>07.04.2018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446E5-6DF4-49EC-A66F-753AB8AE8A43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E12A6-36CA-4B96-B547-E76AEBD5F75F}" type="datetimeFigureOut">
              <a:rPr lang="ru-RU" smtClean="0"/>
              <a:pPr/>
              <a:t>07.04.2018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446E5-6DF4-49EC-A66F-753AB8AE8A43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E12A6-36CA-4B96-B547-E76AEBD5F75F}" type="datetimeFigureOut">
              <a:rPr lang="ru-RU" smtClean="0"/>
              <a:pPr/>
              <a:t>07.04.2018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446E5-6DF4-49EC-A66F-753AB8AE8A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E12A6-36CA-4B96-B547-E76AEBD5F75F}" type="datetimeFigureOut">
              <a:rPr lang="ru-RU" smtClean="0"/>
              <a:pPr/>
              <a:t>07.04.2018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446E5-6DF4-49EC-A66F-753AB8AE8A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E12A6-36CA-4B96-B547-E76AEBD5F75F}" type="datetimeFigureOut">
              <a:rPr lang="ru-RU" smtClean="0"/>
              <a:pPr/>
              <a:t>07.04.2018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446E5-6DF4-49EC-A66F-753AB8AE8A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E12A6-36CA-4B96-B547-E76AEBD5F75F}" type="datetimeFigureOut">
              <a:rPr lang="ru-RU" smtClean="0"/>
              <a:pPr/>
              <a:t>07.04.2018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446E5-6DF4-49EC-A66F-753AB8AE8A43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E12A6-36CA-4B96-B547-E76AEBD5F75F}" type="datetimeFigureOut">
              <a:rPr lang="ru-RU" smtClean="0"/>
              <a:pPr/>
              <a:t>07.04.2018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446E5-6DF4-49EC-A66F-753AB8AE8A43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E12A6-36CA-4B96-B547-E76AEBD5F75F}" type="datetimeFigureOut">
              <a:rPr lang="ru-RU" smtClean="0"/>
              <a:pPr/>
              <a:t>07.04.2018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446E5-6DF4-49EC-A66F-753AB8AE8A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E12A6-36CA-4B96-B547-E76AEBD5F75F}" type="datetimeFigureOut">
              <a:rPr lang="ru-RU" smtClean="0"/>
              <a:pPr/>
              <a:t>07.04.2018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446E5-6DF4-49EC-A66F-753AB8AE8A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E12A6-36CA-4B96-B547-E76AEBD5F75F}" type="datetimeFigureOut">
              <a:rPr lang="ru-RU" smtClean="0"/>
              <a:pPr/>
              <a:t>07.04.2018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446E5-6DF4-49EC-A66F-753AB8AE8A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232E12A6-36CA-4B96-B547-E76AEBD5F75F}" type="datetimeFigureOut">
              <a:rPr lang="ru-RU" smtClean="0"/>
              <a:pPr/>
              <a:t>07.04.2018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4F446E5-6DF4-49EC-A66F-753AB8AE8A4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«У войны не женское лицо»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(о подвиге женщин в годы войны)</a:t>
            </a:r>
            <a:endParaRPr lang="ru-RU" dirty="0"/>
          </a:p>
          <a:p>
            <a:endParaRPr lang="ru-RU" dirty="0" smtClean="0"/>
          </a:p>
          <a:p>
            <a:r>
              <a:rPr lang="ru-RU" dirty="0" smtClean="0"/>
              <a:t>Выполнила : Глотова Ксения</a:t>
            </a:r>
          </a:p>
          <a:p>
            <a:r>
              <a:rPr lang="ru-RU" dirty="0" smtClean="0"/>
              <a:t>Добровольческий отряд «Поколение Добра»</a:t>
            </a:r>
          </a:p>
          <a:p>
            <a:r>
              <a:rPr lang="ru-RU" dirty="0"/>
              <a:t>п</a:t>
            </a:r>
            <a:r>
              <a:rPr lang="ru-RU" dirty="0" smtClean="0"/>
              <a:t>ри МБОУ СОШ №1 </a:t>
            </a:r>
            <a:r>
              <a:rPr lang="ru-RU" dirty="0" err="1" smtClean="0"/>
              <a:t>с.Каликино</a:t>
            </a:r>
            <a:endParaRPr lang="ru-RU" dirty="0" smtClean="0"/>
          </a:p>
          <a:p>
            <a:r>
              <a:rPr lang="ru-RU" dirty="0" smtClean="0"/>
              <a:t>Преподаватель: </a:t>
            </a:r>
            <a:r>
              <a:rPr lang="ru-RU" dirty="0" err="1" smtClean="0"/>
              <a:t>Гашимова</a:t>
            </a:r>
            <a:r>
              <a:rPr lang="ru-RU" smtClean="0"/>
              <a:t> И.Ю.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5859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/>
              <a:t>15 сентября 1945 года принята на работу заведующей Ленинской сельской библиотекой </a:t>
            </a:r>
            <a:r>
              <a:rPr lang="ru-RU" dirty="0" err="1"/>
              <a:t>Добровского</a:t>
            </a:r>
            <a:r>
              <a:rPr lang="ru-RU" dirty="0"/>
              <a:t> района. В октябре 1951 года вступила в ряды КПСС. В 1955 году окончила полный курс </a:t>
            </a:r>
            <a:r>
              <a:rPr lang="ru-RU" dirty="0" err="1"/>
              <a:t>Моршанского</a:t>
            </a:r>
            <a:r>
              <a:rPr lang="ru-RU" dirty="0"/>
              <a:t> библиотечного техникума по специальности  – библиотечное дело. В тоже время,  она  с самого начала её работы в библиотеке  по крупицам собирала  книжный фонд библиотеки. На попутных машинах с мешками она ездила за книгами в г. Рязань и г. Липецк. Ездила в г. Саратов за стеллажами. Активно участвовала в художественной самодеятельности клуба. Библиотекарем Анна Михайловна проработала 26 лет. </a:t>
            </a:r>
          </a:p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Иринка\Desktop\ветераны\Бабкина А.М\Рисунок (64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57" t="8616" r="641" b="61230"/>
          <a:stretch/>
        </p:blipFill>
        <p:spPr bwMode="auto">
          <a:xfrm>
            <a:off x="467544" y="1988840"/>
            <a:ext cx="3981844" cy="4303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2765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3275857" y="1975163"/>
            <a:ext cx="3096344" cy="3038013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05 января1972 года переведена на должность директора </a:t>
            </a:r>
            <a:r>
              <a:rPr lang="ru-RU" dirty="0" err="1"/>
              <a:t>Каликинского</a:t>
            </a:r>
            <a:r>
              <a:rPr lang="ru-RU" dirty="0"/>
              <a:t>  ДК, где проработала 20 лет. С первого дня своей работы в ДК возглавляла фольклорный коллектив. Неоднократный дипломат областных фольклорных праздников, зональных и районных смотров-конкурсов, коллектив являлся своеобразной певческой школой, опорной базой для народных и самодеятельных коллективов района и области.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07" y="4149080"/>
            <a:ext cx="3112968" cy="1947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052" y="188639"/>
            <a:ext cx="2654504" cy="178652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76672"/>
            <a:ext cx="2321147" cy="322004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036" y="3212976"/>
            <a:ext cx="2316054" cy="321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300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39" t="2333" r="15624"/>
          <a:stretch>
            <a:fillRect/>
          </a:stretch>
        </p:blipFill>
        <p:spPr>
          <a:xfrm rot="5400000">
            <a:off x="1964511" y="3464719"/>
            <a:ext cx="1428763" cy="378621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52" t="2173" r="4567" b="23796"/>
          <a:stretch>
            <a:fillRect/>
          </a:stretch>
        </p:blipFill>
        <p:spPr>
          <a:xfrm rot="5400000">
            <a:off x="4964909" y="750075"/>
            <a:ext cx="1500198" cy="2000264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81" t="2216" r="7746" b="24867"/>
          <a:stretch>
            <a:fillRect/>
          </a:stretch>
        </p:blipFill>
        <p:spPr>
          <a:xfrm>
            <a:off x="5786446" y="3571876"/>
            <a:ext cx="1643074" cy="250033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36" t="5524" r="4573" b="13443"/>
          <a:stretch>
            <a:fillRect/>
          </a:stretch>
        </p:blipFill>
        <p:spPr>
          <a:xfrm>
            <a:off x="1142976" y="714356"/>
            <a:ext cx="2071702" cy="3143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904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 празднике 65 лет – Великой Победе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ru-RU" dirty="0"/>
              <a:t> Свою трудовую деятельность она закончила 8 августа 1992 года, ей исполнилось 67 лет. Трудовой стаж  Анны Михайловны в культуре 47 лет. Она удостоена звания «Заслуженный работник культуры»</a:t>
            </a:r>
          </a:p>
          <a:p>
            <a:endParaRPr lang="ru-RU" dirty="0"/>
          </a:p>
        </p:txBody>
      </p:sp>
      <p:pic>
        <p:nvPicPr>
          <p:cNvPr id="7" name="Содержимое 4" descr="Бабкина2.jpe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rcRect l="18755" t="4873" r="12223" b="61957"/>
          <a:stretch>
            <a:fillRect/>
          </a:stretch>
        </p:blipFill>
        <p:spPr>
          <a:xfrm>
            <a:off x="70679" y="2500306"/>
            <a:ext cx="4418771" cy="2945901"/>
          </a:xfrm>
        </p:spPr>
      </p:pic>
    </p:spTree>
    <p:extLst>
      <p:ext uri="{BB962C8B-B14F-4D97-AF65-F5344CB8AC3E}">
        <p14:creationId xmlns:p14="http://schemas.microsoft.com/office/powerpoint/2010/main" val="2615079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14348" y="571480"/>
            <a:ext cx="7756263" cy="1054250"/>
          </a:xfrm>
        </p:spPr>
        <p:txBody>
          <a:bodyPr/>
          <a:lstStyle/>
          <a:p>
            <a:r>
              <a:rPr lang="ru-RU" sz="4400" dirty="0" smtClean="0"/>
              <a:t>Поликарпова Любовь Степановна</a:t>
            </a:r>
            <a:endParaRPr lang="ru-RU" sz="4400" dirty="0"/>
          </a:p>
        </p:txBody>
      </p:sp>
      <p:pic>
        <p:nvPicPr>
          <p:cNvPr id="9" name="Содержимое 8" descr="20150330-0017.jpeg"/>
          <p:cNvPicPr>
            <a:picLocks noGrp="1" noChangeAspect="1"/>
          </p:cNvPicPr>
          <p:nvPr>
            <p:ph sz="quarter" idx="14"/>
          </p:nvPr>
        </p:nvPicPr>
        <p:blipFill>
          <a:blip r:embed="rId2" cstate="print"/>
          <a:srcRect l="4191" t="12244" r="2443"/>
          <a:stretch>
            <a:fillRect/>
          </a:stretch>
        </p:blipFill>
        <p:spPr>
          <a:xfrm>
            <a:off x="3214678" y="2500306"/>
            <a:ext cx="2714644" cy="3402018"/>
          </a:xfrm>
        </p:spPr>
      </p:pic>
      <p:pic>
        <p:nvPicPr>
          <p:cNvPr id="1026" name="Picture 2" descr="C:\Users\Admin\Desktop\Женщины войны\20150330-0016.jpe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714488"/>
            <a:ext cx="2857520" cy="2143140"/>
          </a:xfrm>
          <a:prstGeom prst="rect">
            <a:avLst/>
          </a:prstGeom>
          <a:noFill/>
        </p:spPr>
      </p:pic>
      <p:pic>
        <p:nvPicPr>
          <p:cNvPr id="10" name="Рисунок 9" descr="20150330-0012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29322" y="4198252"/>
            <a:ext cx="3214678" cy="2411009"/>
          </a:xfrm>
          <a:prstGeom prst="rect">
            <a:avLst/>
          </a:prstGeo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dirty="0" smtClean="0"/>
              <a:t>Шахова Прасковья Ивановна</a:t>
            </a:r>
            <a:endParaRPr lang="ru-RU" sz="4800" dirty="0"/>
          </a:p>
        </p:txBody>
      </p:sp>
      <p:pic>
        <p:nvPicPr>
          <p:cNvPr id="6" name="Содержимое 5" descr="20150330-0011.jpeg"/>
          <p:cNvPicPr>
            <a:picLocks noGrp="1" noChangeAspect="1"/>
          </p:cNvPicPr>
          <p:nvPr>
            <p:ph sz="quarter" idx="14"/>
          </p:nvPr>
        </p:nvPicPr>
        <p:blipFill>
          <a:blip r:embed="rId2" cstate="print"/>
          <a:stretch>
            <a:fillRect/>
          </a:stretch>
        </p:blipFill>
        <p:spPr>
          <a:xfrm>
            <a:off x="5143504" y="2428868"/>
            <a:ext cx="3810025" cy="2857520"/>
          </a:xfrm>
        </p:spPr>
      </p:pic>
      <p:pic>
        <p:nvPicPr>
          <p:cNvPr id="2050" name="Picture 2" descr="C:\Users\Admin\Desktop\Женщины войны\20150330-0023.jpe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3" y="2428868"/>
            <a:ext cx="4572032" cy="342902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85720" y="714356"/>
            <a:ext cx="7756263" cy="1054250"/>
          </a:xfrm>
        </p:spPr>
        <p:txBody>
          <a:bodyPr/>
          <a:lstStyle/>
          <a:p>
            <a:r>
              <a:rPr lang="ru-RU" sz="4400" dirty="0" err="1" smtClean="0"/>
              <a:t>Булахтина</a:t>
            </a:r>
            <a:r>
              <a:rPr lang="ru-RU" sz="4400" dirty="0" smtClean="0"/>
              <a:t> Наталья Григорьевна</a:t>
            </a:r>
            <a:endParaRPr lang="ru-RU" sz="4400" dirty="0"/>
          </a:p>
        </p:txBody>
      </p:sp>
      <p:pic>
        <p:nvPicPr>
          <p:cNvPr id="8" name="Содержимое 7" descr="20150330-0018.jpe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rcRect l="27340" t="8558" r="25976" b="52744"/>
          <a:stretch>
            <a:fillRect/>
          </a:stretch>
        </p:blipFill>
        <p:spPr>
          <a:xfrm>
            <a:off x="285720" y="2214554"/>
            <a:ext cx="2197568" cy="2428892"/>
          </a:xfrm>
        </p:spPr>
      </p:pic>
      <p:pic>
        <p:nvPicPr>
          <p:cNvPr id="9" name="Содержимое 8" descr="20150330-0020.jpeg"/>
          <p:cNvPicPr>
            <a:picLocks noGrp="1" noChangeAspect="1"/>
          </p:cNvPicPr>
          <p:nvPr>
            <p:ph sz="quarter" idx="14"/>
          </p:nvPr>
        </p:nvPicPr>
        <p:blipFill>
          <a:blip r:embed="rId3" cstate="print"/>
          <a:stretch>
            <a:fillRect/>
          </a:stretch>
        </p:blipFill>
        <p:spPr>
          <a:xfrm>
            <a:off x="6786578" y="2285992"/>
            <a:ext cx="2124083" cy="2832111"/>
          </a:xfrm>
        </p:spPr>
      </p:pic>
      <p:pic>
        <p:nvPicPr>
          <p:cNvPr id="10" name="Рисунок 9" descr="20150330-0019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4786322"/>
            <a:ext cx="2381267" cy="1785950"/>
          </a:xfrm>
          <a:prstGeom prst="rect">
            <a:avLst/>
          </a:prstGeom>
        </p:spPr>
      </p:pic>
      <p:pic>
        <p:nvPicPr>
          <p:cNvPr id="11" name="Рисунок 10" descr="20150330-0018.jpeg"/>
          <p:cNvPicPr>
            <a:picLocks noChangeAspect="1"/>
          </p:cNvPicPr>
          <p:nvPr/>
        </p:nvPicPr>
        <p:blipFill>
          <a:blip r:embed="rId5" cstate="print"/>
          <a:srcRect l="16431" t="53433" r="2697" b="5368"/>
          <a:stretch>
            <a:fillRect/>
          </a:stretch>
        </p:blipFill>
        <p:spPr>
          <a:xfrm>
            <a:off x="2857488" y="2643182"/>
            <a:ext cx="3786214" cy="25717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Женщины войны\20150327-0005.jpe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71472" y="571480"/>
            <a:ext cx="4116388" cy="5484813"/>
          </a:xfrm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5072067" y="928671"/>
            <a:ext cx="3357585" cy="5143535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Мы «спасибо»  говорим вам, ветеранам</a:t>
            </a:r>
          </a:p>
          <a:p>
            <a:pPr>
              <a:buNone/>
            </a:pPr>
            <a:r>
              <a:rPr lang="ru-RU" dirty="0" smtClean="0"/>
              <a:t>В  неоплатном перед вами мы долгу.</a:t>
            </a:r>
          </a:p>
          <a:p>
            <a:pPr>
              <a:buNone/>
            </a:pPr>
            <a:r>
              <a:rPr lang="ru-RU" dirty="0" smtClean="0"/>
              <a:t>Хоть болят и ноют ваши раны,</a:t>
            </a:r>
          </a:p>
          <a:p>
            <a:pPr>
              <a:buNone/>
            </a:pPr>
            <a:r>
              <a:rPr lang="ru-RU" dirty="0" smtClean="0"/>
              <a:t>Многие из вас еще в строю.</a:t>
            </a:r>
          </a:p>
          <a:p>
            <a:pPr>
              <a:buNone/>
            </a:pPr>
            <a:r>
              <a:rPr lang="ru-RU" dirty="0" smtClean="0"/>
              <a:t>Но ряды героев все редеют:</a:t>
            </a:r>
          </a:p>
          <a:p>
            <a:pPr>
              <a:buNone/>
            </a:pPr>
            <a:r>
              <a:rPr lang="ru-RU" dirty="0" smtClean="0"/>
              <a:t>Время вы не в силах победить.</a:t>
            </a:r>
          </a:p>
          <a:p>
            <a:pPr>
              <a:buNone/>
            </a:pPr>
            <a:r>
              <a:rPr lang="ru-RU" dirty="0" smtClean="0"/>
              <a:t>Люди все когда – то постареют,</a:t>
            </a:r>
          </a:p>
          <a:p>
            <a:pPr>
              <a:buNone/>
            </a:pPr>
            <a:r>
              <a:rPr lang="ru-RU" dirty="0" smtClean="0"/>
              <a:t>Но о подвиге о вашем не забыть!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1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6969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4643446"/>
            <a:ext cx="7767021" cy="644729"/>
          </a:xfrm>
        </p:spPr>
        <p:txBody>
          <a:bodyPr/>
          <a:lstStyle/>
          <a:p>
            <a:r>
              <a:rPr lang="ru-RU" sz="6600" dirty="0" smtClean="0"/>
              <a:t>Поздравляем</a:t>
            </a:r>
            <a:endParaRPr lang="ru-RU" sz="66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4400" b="1" smtClean="0"/>
              <a:t>С </a:t>
            </a:r>
            <a:r>
              <a:rPr lang="ru-RU" sz="4400" b="1" smtClean="0"/>
              <a:t>ВЕЛИКОЙ ПОБЕДОЙ!!!</a:t>
            </a:r>
            <a:endParaRPr lang="ru-RU" sz="4400" b="1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" r="276"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429124" y="1071546"/>
            <a:ext cx="314327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"На ничьей земле пылают танки.</a:t>
            </a:r>
            <a:br>
              <a:rPr lang="ru-RU" b="1" dirty="0" smtClean="0"/>
            </a:br>
            <a:r>
              <a:rPr lang="ru-RU" b="1" dirty="0" smtClean="0"/>
              <a:t>Удалось дожить до темноты...</a:t>
            </a:r>
            <a:br>
              <a:rPr lang="ru-RU" b="1" dirty="0" smtClean="0"/>
            </a:br>
            <a:r>
              <a:rPr lang="ru-RU" b="1" dirty="0" smtClean="0"/>
              <a:t>Умоляю: "Летние портянки</a:t>
            </a:r>
            <a:br>
              <a:rPr lang="ru-RU" b="1" dirty="0" smtClean="0"/>
            </a:br>
            <a:r>
              <a:rPr lang="ru-RU" b="1" dirty="0" smtClean="0"/>
              <a:t>И белье сдавайте на бинты".</a:t>
            </a:r>
            <a:br>
              <a:rPr lang="ru-RU" b="1" dirty="0" smtClean="0"/>
            </a:br>
            <a:r>
              <a:rPr lang="ru-RU" b="1" dirty="0" smtClean="0"/>
              <a:t>Я стираю их в какой-то луже, </a:t>
            </a:r>
            <a:br>
              <a:rPr lang="ru-RU" b="1" dirty="0" smtClean="0"/>
            </a:br>
            <a:r>
              <a:rPr lang="ru-RU" b="1" dirty="0" smtClean="0"/>
              <a:t>Я о камни их со злостью тру, </a:t>
            </a:r>
            <a:br>
              <a:rPr lang="ru-RU" b="1" dirty="0" smtClean="0"/>
            </a:br>
            <a:r>
              <a:rPr lang="ru-RU" b="1" dirty="0" smtClean="0"/>
              <a:t>Потому как понимаю – нужно</a:t>
            </a:r>
            <a:br>
              <a:rPr lang="ru-RU" b="1" dirty="0" smtClean="0"/>
            </a:br>
            <a:r>
              <a:rPr lang="ru-RU" b="1" dirty="0" smtClean="0"/>
              <a:t>Это все мне будет поутру".</a:t>
            </a:r>
          </a:p>
          <a:p>
            <a:pPr algn="r"/>
            <a:endParaRPr lang="ru-RU" b="1" i="1" dirty="0" smtClean="0"/>
          </a:p>
          <a:p>
            <a:pPr algn="r"/>
            <a:r>
              <a:rPr lang="ru-RU" b="1" i="1" dirty="0" smtClean="0"/>
              <a:t>Ю.В. </a:t>
            </a:r>
            <a:r>
              <a:rPr lang="ru-RU" b="1" i="1" dirty="0" err="1" smtClean="0"/>
              <a:t>Друнина</a:t>
            </a:r>
            <a:endParaRPr lang="ru-RU" b="1" i="1" dirty="0"/>
          </a:p>
        </p:txBody>
      </p:sp>
      <p:pic>
        <p:nvPicPr>
          <p:cNvPr id="1026" name="Picture 2" descr="C:\Users\Admin\Desktop\Женщины войны\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643051"/>
            <a:ext cx="3767097" cy="278608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КОТИКОВА</a:t>
            </a:r>
            <a:br>
              <a:rPr lang="ru-RU" sz="4000" dirty="0" smtClean="0"/>
            </a:br>
            <a:r>
              <a:rPr lang="ru-RU" sz="4000" dirty="0" smtClean="0"/>
              <a:t>Анна Ивановна</a:t>
            </a:r>
            <a:br>
              <a:rPr lang="ru-RU" sz="4000" dirty="0" smtClean="0"/>
            </a:br>
            <a:r>
              <a:rPr lang="ru-RU" sz="4000" dirty="0"/>
              <a:t/>
            </a:r>
            <a:br>
              <a:rPr lang="ru-RU" sz="4000" dirty="0"/>
            </a:br>
            <a:endParaRPr lang="ru-RU" sz="4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65493" y="2239963"/>
            <a:ext cx="2844263" cy="387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Содержимое 8" descr="02.jpg"/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5429256" y="2285992"/>
            <a:ext cx="2478112" cy="3700647"/>
          </a:xfrm>
        </p:spPr>
      </p:pic>
    </p:spTree>
    <p:extLst>
      <p:ext uri="{BB962C8B-B14F-4D97-AF65-F5344CB8AC3E}">
        <p14:creationId xmlns:p14="http://schemas.microsoft.com/office/powerpoint/2010/main" val="100358025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Никифорова (Буслаева)  </a:t>
            </a:r>
            <a:br>
              <a:rPr lang="ru-RU" dirty="0" smtClean="0"/>
            </a:br>
            <a:r>
              <a:rPr lang="ru-RU" dirty="0" smtClean="0"/>
              <a:t>Мария Андреевна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06761" y="2510900"/>
            <a:ext cx="2761727" cy="333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>
          <a:xfrm>
            <a:off x="4788024" y="1916832"/>
            <a:ext cx="3898776" cy="4209331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Родилась 26 октября 1922 года в селе Б. – </a:t>
            </a:r>
            <a:r>
              <a:rPr lang="ru-RU" dirty="0" err="1" smtClean="0"/>
              <a:t>Хомутец</a:t>
            </a:r>
            <a:r>
              <a:rPr lang="ru-RU" dirty="0" smtClean="0"/>
              <a:t>  </a:t>
            </a:r>
            <a:r>
              <a:rPr lang="ru-RU" dirty="0" err="1" smtClean="0"/>
              <a:t>Добровского</a:t>
            </a:r>
            <a:r>
              <a:rPr lang="ru-RU" dirty="0" smtClean="0"/>
              <a:t> района. После учёбы в </a:t>
            </a:r>
            <a:r>
              <a:rPr lang="ru-RU" dirty="0" err="1" smtClean="0"/>
              <a:t>медучилище</a:t>
            </a:r>
            <a:r>
              <a:rPr lang="ru-RU" dirty="0" smtClean="0"/>
              <a:t>  </a:t>
            </a:r>
            <a:r>
              <a:rPr lang="ru-RU" dirty="0" err="1" smtClean="0"/>
              <a:t>в</a:t>
            </a:r>
            <a:r>
              <a:rPr lang="ru-RU" dirty="0" smtClean="0"/>
              <a:t> период Великой Отечественной войны она работала медицинским работником  в селе Б. – </a:t>
            </a:r>
            <a:r>
              <a:rPr lang="ru-RU" dirty="0" err="1" smtClean="0"/>
              <a:t>Хомутец</a:t>
            </a:r>
            <a:r>
              <a:rPr lang="ru-RU" dirty="0" smtClean="0"/>
              <a:t>. За что, 10 июля 1946 года, получила медаль «ЗА ДОБЛЕСТНЫЙ ТРУД В ВЕЛИКОЙ ОТЕЧЕСТВЕННОЙ ВОЙНЕ. 1941 – 1945 гг.» В 1947 году вышла замуж за участника Великой Отечественной войны Никифорова Сергея Петровича. Переехала жить в село </a:t>
            </a:r>
            <a:r>
              <a:rPr lang="ru-RU" dirty="0" err="1" smtClean="0"/>
              <a:t>Каликино</a:t>
            </a:r>
            <a:r>
              <a:rPr lang="ru-RU" dirty="0" smtClean="0"/>
              <a:t> </a:t>
            </a:r>
            <a:r>
              <a:rPr lang="ru-RU" dirty="0" err="1" smtClean="0"/>
              <a:t>Добровского</a:t>
            </a:r>
            <a:r>
              <a:rPr lang="ru-RU" dirty="0" smtClean="0"/>
              <a:t> района. Родила и воспитала  6 детей. 6 июня 1963 года Мария Андреевна награждена «Медалью материнства» I степени. Когда Мария Андреевна приехала в </a:t>
            </a:r>
            <a:r>
              <a:rPr lang="ru-RU" dirty="0" err="1" smtClean="0"/>
              <a:t>Каликино</a:t>
            </a:r>
            <a:r>
              <a:rPr lang="ru-RU" dirty="0" smtClean="0"/>
              <a:t> стала работать акушеркой  в роддоме. После закрытия роддома, работала медсестрой в стационаре. Была добрейшей души человек. Её как медработника обожали и дети и взрослые. Стаж её работы 54 года. Имеет удостоверение «Ветеран Великой Отечественной войны», удостоверение «Ветеран труда». Умерла Мария Андреевна в 2007 году.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4181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ТРОИЦКАЯ</a:t>
            </a:r>
            <a:br>
              <a:rPr lang="ru-RU" dirty="0"/>
            </a:br>
            <a:r>
              <a:rPr lang="ru-RU" dirty="0"/>
              <a:t>Фаина Матвеевна</a:t>
            </a:r>
            <a:br>
              <a:rPr lang="ru-RU" dirty="0"/>
            </a:b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1620" y="2000240"/>
            <a:ext cx="2676341" cy="3519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Admin\Desktop\Женщины войны\20150330-0007.jpe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2564904"/>
            <a:ext cx="3115205" cy="2336404"/>
          </a:xfrm>
          <a:prstGeom prst="rect">
            <a:avLst/>
          </a:prstGeom>
          <a:noFill/>
        </p:spPr>
      </p:pic>
      <p:pic>
        <p:nvPicPr>
          <p:cNvPr id="6" name="Рисунок 5" descr="20150330-0014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57950" y="2000240"/>
            <a:ext cx="2357422" cy="3143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4160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МАТЕРИКИНА</a:t>
            </a:r>
            <a:br>
              <a:rPr lang="ru-RU" dirty="0"/>
            </a:br>
            <a:r>
              <a:rPr lang="ru-RU" dirty="0"/>
              <a:t>Мария   Михайловна</a:t>
            </a:r>
            <a:br>
              <a:rPr lang="ru-RU" dirty="0"/>
            </a:b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48" y="2214554"/>
            <a:ext cx="2577066" cy="387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 descr="20150327-0006.jpeg"/>
          <p:cNvPicPr>
            <a:picLocks noChangeAspect="1"/>
          </p:cNvPicPr>
          <p:nvPr/>
        </p:nvPicPr>
        <p:blipFill>
          <a:blip r:embed="rId3" cstate="print"/>
          <a:srcRect l="-354" t="54578" r="1172" b="8801"/>
          <a:stretch>
            <a:fillRect/>
          </a:stretch>
        </p:blipFill>
        <p:spPr>
          <a:xfrm>
            <a:off x="3347864" y="4768947"/>
            <a:ext cx="3913712" cy="192675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8" name="Picture 4" descr="C:\Users\Иринка\Desktop\ветераны\Бабкина А.М\Рисунок (79)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79" t="53705" r="52634" b="18926"/>
          <a:stretch/>
        </p:blipFill>
        <p:spPr bwMode="auto">
          <a:xfrm rot="5400000">
            <a:off x="5364305" y="1294226"/>
            <a:ext cx="3094893" cy="3854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378908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МАТЕРИКИНА</a:t>
            </a:r>
            <a:br>
              <a:rPr lang="ru-RU" dirty="0"/>
            </a:br>
            <a:r>
              <a:rPr lang="ru-RU" dirty="0"/>
              <a:t>Мария   Михайловна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780928"/>
            <a:ext cx="3633292" cy="2720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276872"/>
            <a:ext cx="3960440" cy="3445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9265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Кузнецова Анна </a:t>
            </a:r>
            <a:br>
              <a:rPr lang="ru-RU" dirty="0" smtClean="0"/>
            </a:br>
            <a:r>
              <a:rPr lang="ru-RU" dirty="0" smtClean="0"/>
              <a:t>Константиновна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1988840"/>
            <a:ext cx="3806136" cy="4128496"/>
          </a:xfrm>
        </p:spPr>
        <p:txBody>
          <a:bodyPr>
            <a:normAutofit fontScale="55000" lnSpcReduction="20000"/>
          </a:bodyPr>
          <a:lstStyle/>
          <a:p>
            <a:r>
              <a:rPr lang="ru-RU" dirty="0"/>
              <a:t>Полк  зенитной артиллерии 1571. полевая почта 53789. корректировщик определения дальности полёта самолётов…</a:t>
            </a:r>
          </a:p>
          <a:p>
            <a:r>
              <a:rPr lang="ru-RU" dirty="0"/>
              <a:t>Это всё о ней, Анне Константиновне Кузнецовой. Этой весной ей исполнится 93. Тогда было двадцать.</a:t>
            </a:r>
          </a:p>
          <a:p>
            <a:r>
              <a:rPr lang="ru-RU" dirty="0"/>
              <a:t>Выросла Анна в большой семье: все дети — привыкшие трудиться с малолетства. Отец — участник Первой мировой: в Галиции, в самое трудное для нашей армии время, попал в плен. Разве думалось, когда пришёл домой, что дети тоже узнают, какой страшной бывает война. А она выпала и на их долю.</a:t>
            </a:r>
          </a:p>
          <a:p>
            <a:r>
              <a:rPr lang="ru-RU" dirty="0" smtClean="0"/>
              <a:t>Анна </a:t>
            </a:r>
            <a:r>
              <a:rPr lang="ru-RU" dirty="0"/>
              <a:t>окончила курсы при  </a:t>
            </a:r>
            <a:r>
              <a:rPr lang="ru-RU" dirty="0" err="1"/>
              <a:t>Каликинской</a:t>
            </a:r>
            <a:r>
              <a:rPr lang="ru-RU" dirty="0"/>
              <a:t> МТС и все эти тяжёлые годы работала трактористкой. Анну призвали в армию.</a:t>
            </a:r>
          </a:p>
          <a:p>
            <a:r>
              <a:rPr lang="ru-RU" dirty="0" smtClean="0"/>
              <a:t>Зенитчики </a:t>
            </a:r>
            <a:r>
              <a:rPr lang="ru-RU" dirty="0"/>
              <a:t>выполняли </a:t>
            </a:r>
            <a:r>
              <a:rPr lang="ru-RU" dirty="0" smtClean="0"/>
              <a:t>работу </a:t>
            </a:r>
            <a:r>
              <a:rPr lang="ru-RU" dirty="0"/>
              <a:t>ответственно. Анна знала изображения всех марок вражеских самолётов и могла безошибочно отличать их от наших. Расчёты, которые делала девушка,  помогали нашей артиллерии не подпускать самолёты противника к городу.</a:t>
            </a:r>
          </a:p>
        </p:txBody>
      </p:sp>
      <p:pic>
        <p:nvPicPr>
          <p:cNvPr id="5" name="Содержимое 4" descr="03.jpg"/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4568155" y="2643182"/>
            <a:ext cx="4310914" cy="2500330"/>
          </a:xfrm>
        </p:spPr>
      </p:pic>
    </p:spTree>
    <p:extLst>
      <p:ext uri="{BB962C8B-B14F-4D97-AF65-F5344CB8AC3E}">
        <p14:creationId xmlns:p14="http://schemas.microsoft.com/office/powerpoint/2010/main" val="651321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БАБКИНА</a:t>
            </a:r>
            <a:br>
              <a:rPr lang="ru-RU" dirty="0"/>
            </a:br>
            <a:r>
              <a:rPr lang="ru-RU" dirty="0"/>
              <a:t>Анна  Михайловна</a:t>
            </a:r>
            <a:br>
              <a:rPr lang="ru-RU" dirty="0"/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Анна Михайловна родилась 25 апреля 1925 года в с. </a:t>
            </a:r>
            <a:r>
              <a:rPr lang="ru-RU" dirty="0" err="1"/>
              <a:t>Каликино</a:t>
            </a:r>
            <a:r>
              <a:rPr lang="ru-RU" dirty="0"/>
              <a:t> </a:t>
            </a:r>
            <a:r>
              <a:rPr lang="ru-RU" dirty="0" err="1"/>
              <a:t>Добровского</a:t>
            </a:r>
            <a:r>
              <a:rPr lang="ru-RU" dirty="0"/>
              <a:t> района. 26 июня 1942 года была призвана на фронт. С июня 1943 года назначена в 61 зенитный артиллерийский дивизион. Закончила войну Анна Михайловна в Польше. Там, близ Кракова, едва пришедшие в себя поляки приходили послушать, как поёт о далёкой Родине красивая русская пани. Уволена в запас 03.08.1945 года на основании УПВС СССР от 23.06.1945 года. Награждена орденом « Отечественной войны II степени», медалью Жукова, Юбилейными медалями.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977" y="2239963"/>
            <a:ext cx="2717295" cy="387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181707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233</TotalTime>
  <Words>715</Words>
  <Application>Microsoft Office PowerPoint</Application>
  <PresentationFormat>Экран (4:3)</PresentationFormat>
  <Paragraphs>41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Book Antiqua</vt:lpstr>
      <vt:lpstr>Times New Roman</vt:lpstr>
      <vt:lpstr>Wingdings</vt:lpstr>
      <vt:lpstr>Твердый переплет</vt:lpstr>
      <vt:lpstr>«У войны не женское лицо»</vt:lpstr>
      <vt:lpstr>Презентация PowerPoint</vt:lpstr>
      <vt:lpstr>  КОТИКОВА Анна Ивановна  </vt:lpstr>
      <vt:lpstr>Никифорова (Буслаева)   Мария Андреевна</vt:lpstr>
      <vt:lpstr>ТРОИЦКАЯ Фаина Матвеевна </vt:lpstr>
      <vt:lpstr>МАТЕРИКИНА Мария   Михайловна </vt:lpstr>
      <vt:lpstr>МАТЕРИКИНА Мария   Михайловна</vt:lpstr>
      <vt:lpstr>Кузнецова Анна  Константиновна</vt:lpstr>
      <vt:lpstr>БАБКИНА Анна  Михайловна </vt:lpstr>
      <vt:lpstr>Презентация PowerPoint</vt:lpstr>
      <vt:lpstr>Презентация PowerPoint</vt:lpstr>
      <vt:lpstr>Презентация PowerPoint</vt:lpstr>
      <vt:lpstr>На празднике 65 лет – Великой Победе</vt:lpstr>
      <vt:lpstr>Поликарпова Любовь Степановна</vt:lpstr>
      <vt:lpstr>Шахова Прасковья Ивановна</vt:lpstr>
      <vt:lpstr>Булахтина Наталья Григорьевна</vt:lpstr>
      <vt:lpstr>Презентация PowerPoint</vt:lpstr>
      <vt:lpstr>Презентация PowerPoint</vt:lpstr>
      <vt:lpstr>Поздравляем</vt:lpstr>
    </vt:vector>
  </TitlesOfParts>
  <Company>*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«У войны не женское лицо»</dc:title>
  <dc:creator>Иринка</dc:creator>
  <cp:lastModifiedBy>Константин</cp:lastModifiedBy>
  <cp:revision>36</cp:revision>
  <dcterms:created xsi:type="dcterms:W3CDTF">2015-03-29T11:05:31Z</dcterms:created>
  <dcterms:modified xsi:type="dcterms:W3CDTF">2018-04-07T17:20:29Z</dcterms:modified>
</cp:coreProperties>
</file>