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7" r:id="rId2"/>
    <p:sldId id="275" r:id="rId3"/>
    <p:sldId id="257" r:id="rId4"/>
    <p:sldId id="278" r:id="rId5"/>
    <p:sldId id="279" r:id="rId6"/>
    <p:sldId id="280" r:id="rId7"/>
    <p:sldId id="258" r:id="rId8"/>
    <p:sldId id="259" r:id="rId9"/>
    <p:sldId id="281" r:id="rId10"/>
    <p:sldId id="274" r:id="rId11"/>
    <p:sldId id="261" r:id="rId12"/>
    <p:sldId id="262" r:id="rId13"/>
    <p:sldId id="263" r:id="rId14"/>
    <p:sldId id="270" r:id="rId15"/>
    <p:sldId id="272" r:id="rId16"/>
    <p:sldId id="283" r:id="rId17"/>
    <p:sldId id="285" r:id="rId18"/>
    <p:sldId id="28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7DB6C2F-F8D9-4B9E-A2DB-457BC457D758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B3C03F-B3EE-400B-925F-F70109C9A03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948" y="2674938"/>
            <a:ext cx="575204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Великая Отечественная война</a:t>
            </a:r>
            <a:br>
              <a:rPr lang="ru-RU" sz="4400" dirty="0" smtClean="0"/>
            </a:br>
            <a:r>
              <a:rPr lang="ru-RU" sz="4400" dirty="0" smtClean="0"/>
              <a:t>1941г. – 1945г.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4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400" dirty="0" smtClean="0"/>
              <a:t>«Из воспоминаний детей переживших войну…»</a:t>
            </a:r>
            <a:endParaRPr lang="ru-RU" sz="5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«Дети войны»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Кирина Валентина Федоровна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688167" y="2975220"/>
            <a:ext cx="3798916" cy="2855422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572000" y="2204864"/>
            <a:ext cx="4032448" cy="39604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600" dirty="0"/>
              <a:t>Родилась  1941г.</a:t>
            </a:r>
          </a:p>
          <a:p>
            <a:r>
              <a:rPr lang="ru-RU" sz="2600" dirty="0"/>
              <a:t>О своем детстве  в военные годы ничего не помнит, но со слов  своей матери, она рассказала: « Был сильный голод. Бабушка приносила картошку , а я старалась ее спрятать, чтоб никто не отобрал. Однажды соседка пригласила нас на ужин, они ведь жили побогаче, держали корову.  И я с жадностью ела из чугунка и звала маму: «Мама, иди и ты поешь, тут  еще много еды», а мама сидела скромно в </a:t>
            </a:r>
            <a:r>
              <a:rPr lang="ru-RU" sz="2600" dirty="0" smtClean="0"/>
              <a:t>уголочке.»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659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/>
              <a:t>Заключаева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Анна Никитична</a:t>
            </a:r>
            <a:endParaRPr lang="ru-RU" sz="2800" dirty="0"/>
          </a:p>
        </p:txBody>
      </p:sp>
      <p:pic>
        <p:nvPicPr>
          <p:cNvPr id="5122" name="Picture 2" descr="C:\Users\Иринка\Desktop\дети войны\IMG_50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348880"/>
            <a:ext cx="4013496" cy="301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Родилась 14 октября 1943г. </a:t>
            </a:r>
          </a:p>
          <a:p>
            <a:r>
              <a:rPr lang="ru-RU" dirty="0" smtClean="0"/>
              <a:t>«Военных действий в нашем селе не было, но во второй половине села держали пленных немцев, и даже где-то в посадках сохранилась могила одного немца. </a:t>
            </a:r>
          </a:p>
          <a:p>
            <a:r>
              <a:rPr lang="ru-RU" dirty="0" smtClean="0"/>
              <a:t>А когда бомбили Елец было очень страшно от доносившихся взрывов и гула пролетавших мимо военных самолетов.»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4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Кузнецова Наталия </a:t>
            </a:r>
            <a:r>
              <a:rPr lang="ru-RU" sz="2800" dirty="0"/>
              <a:t>И</a:t>
            </a:r>
            <a:r>
              <a:rPr lang="ru-RU" sz="2800" dirty="0" smtClean="0"/>
              <a:t>вановна</a:t>
            </a:r>
            <a:endParaRPr lang="ru-RU" sz="2800" dirty="0"/>
          </a:p>
        </p:txBody>
      </p:sp>
      <p:pic>
        <p:nvPicPr>
          <p:cNvPr id="2050" name="Picture 2" descr="H:\20151208-0005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441" y="3645024"/>
            <a:ext cx="3262745" cy="244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Родилась 29 мая 1935г.</a:t>
            </a:r>
          </a:p>
          <a:p>
            <a:endParaRPr lang="ru-RU" dirty="0" smtClean="0"/>
          </a:p>
          <a:p>
            <a:r>
              <a:rPr lang="ru-RU" dirty="0" smtClean="0"/>
              <a:t>«Не пода леку от нашей улицы была стоянка наших советских солдат. Электричества не было, зажигали лампы. А когда летел немец, солдаты стучали нам в окошко, чтоб тушили свои огоньки.</a:t>
            </a:r>
          </a:p>
          <a:p>
            <a:r>
              <a:rPr lang="ru-RU" dirty="0" smtClean="0"/>
              <a:t>Крыши домов были соломенные. Часто в дома пробирались воры, вытаскивая вещи и даже уводили скот со двора, обувая лапти  на копыта животных.»</a:t>
            </a:r>
          </a:p>
        </p:txBody>
      </p:sp>
      <p:pic>
        <p:nvPicPr>
          <p:cNvPr id="6146" name="Picture 2" descr="C:\Users\Иринка\Desktop\20151207-001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852"/>
          <a:stretch/>
        </p:blipFill>
        <p:spPr bwMode="auto">
          <a:xfrm rot="5400000">
            <a:off x="1413019" y="1043364"/>
            <a:ext cx="178145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Хворых Татьяна </a:t>
            </a:r>
            <a:r>
              <a:rPr lang="ru-RU" sz="2800" dirty="0"/>
              <a:t>В</a:t>
            </a:r>
            <a:r>
              <a:rPr lang="ru-RU" sz="2800" dirty="0" smtClean="0"/>
              <a:t>асильевна</a:t>
            </a:r>
            <a:endParaRPr lang="ru-RU" sz="2800" dirty="0"/>
          </a:p>
        </p:txBody>
      </p:sp>
      <p:pic>
        <p:nvPicPr>
          <p:cNvPr id="1026" name="Picture 2" descr="H:\20151208-0016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39560" y="2556883"/>
            <a:ext cx="3968277" cy="29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Родилась 23 июня 1928г.</a:t>
            </a:r>
          </a:p>
          <a:p>
            <a:r>
              <a:rPr lang="ru-RU" dirty="0" smtClean="0"/>
              <a:t>«Мне было 13. Бригадир взял меня работать в колхоз. Там держали быков. На быках ездили в лесхоз за углем</a:t>
            </a:r>
            <a:r>
              <a:rPr lang="ru-RU" dirty="0"/>
              <a:t>. Есть было нечего и быков кормить нечем </a:t>
            </a:r>
            <a:r>
              <a:rPr lang="ru-RU" dirty="0" smtClean="0"/>
              <a:t>было. От истощения животные еле шли и часто погибали. Потом работала в поле, помогала табак сажали. </a:t>
            </a:r>
          </a:p>
          <a:p>
            <a:r>
              <a:rPr lang="ru-RU" dirty="0" smtClean="0"/>
              <a:t>Питались гнилушками Тяжело было… 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5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Пашкова </a:t>
            </a:r>
            <a:r>
              <a:rPr lang="ru-RU" sz="2800" dirty="0"/>
              <a:t>П</a:t>
            </a:r>
            <a:r>
              <a:rPr lang="ru-RU" sz="2800" dirty="0" smtClean="0"/>
              <a:t>расковья </a:t>
            </a:r>
            <a:r>
              <a:rPr lang="ru-RU" sz="2800" dirty="0"/>
              <a:t>А</a:t>
            </a:r>
            <a:r>
              <a:rPr lang="ru-RU" sz="2800" dirty="0" smtClean="0"/>
              <a:t>лексеевна</a:t>
            </a:r>
            <a:endParaRPr lang="ru-RU" sz="2800" dirty="0"/>
          </a:p>
        </p:txBody>
      </p:sp>
      <p:pic>
        <p:nvPicPr>
          <p:cNvPr id="3074" name="Picture 2" descr="H:\20151208-0031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271886" y="4195598"/>
            <a:ext cx="2300497" cy="17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24 марта 1935 г.</a:t>
            </a:r>
          </a:p>
          <a:p>
            <a:r>
              <a:rPr lang="ru-RU" dirty="0" smtClean="0"/>
              <a:t>«Мне 6 лет было. Папаню забрали на фронт, а мама лежала, нога отрезана у нее была. Нам с братом (9  лет) приходилось самим себе добывать еду.  Собирали гнилушки, на поляне щавель да лебеду рвали, ходили желуди собирали, крутили все через  мельницу и пекли пампушки. На реку ходили. Брат нырял  и ракушки собирал, а я на берегу ждала, переживала плакала, боялась, что утонет. Домой приходили  обваривали, а я прям сырые глотала., а  брат на меня ругался, боялся что я  ему не оставлю.»</a:t>
            </a:r>
            <a:endParaRPr lang="ru-RU" dirty="0"/>
          </a:p>
        </p:txBody>
      </p:sp>
      <p:pic>
        <p:nvPicPr>
          <p:cNvPr id="1026" name="Picture 2" descr="H:\IMG_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5" r="46170" b="41887"/>
          <a:stretch/>
        </p:blipFill>
        <p:spPr bwMode="auto">
          <a:xfrm rot="5400000">
            <a:off x="561564" y="2340128"/>
            <a:ext cx="2045406" cy="15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IMG_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70494"/>
          <a:stretch/>
        </p:blipFill>
        <p:spPr bwMode="auto">
          <a:xfrm rot="5400000">
            <a:off x="620865" y="4523282"/>
            <a:ext cx="1893214" cy="1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IMG_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6" r="46537" b="10343"/>
          <a:stretch/>
        </p:blipFill>
        <p:spPr bwMode="auto">
          <a:xfrm rot="5400000">
            <a:off x="2463243" y="2274107"/>
            <a:ext cx="1835171" cy="14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О войне написано не мало…</a:t>
            </a:r>
            <a:endParaRPr lang="ru-RU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417" y="2679700"/>
            <a:ext cx="2788415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3506335"/>
            <a:ext cx="3822700" cy="179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768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30616" cy="576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8172400" y="6080760"/>
            <a:ext cx="29494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7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Иринка\Desktop\i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0" y="548680"/>
            <a:ext cx="8259747" cy="5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2304256" cy="304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22 июня 1941 года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Иринка\Desktop\hello_html_27e526c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79" y="2996952"/>
            <a:ext cx="2595314" cy="36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3382"/>
            <a:ext cx="2256380" cy="16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/>
              <a:t>Вокруг гремели взрывы снарядов. Полыхали пожары. Дымились руины разрушенных зданий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80319"/>
            <a:ext cx="2171332" cy="31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2265164" cy="171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96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Многие остались без крыши над головой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" y="2958741"/>
            <a:ext cx="3822700" cy="288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959620"/>
            <a:ext cx="3822700" cy="288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81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«Дети войны» остались без детства</a:t>
            </a:r>
            <a:endParaRPr lang="ru-RU" sz="3600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700808"/>
            <a:ext cx="6552728" cy="495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8421624" y="5877272"/>
            <a:ext cx="45719" cy="24920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2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Дети воевали на ровне со взрослыми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393" y="2679700"/>
            <a:ext cx="3446463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3009513"/>
            <a:ext cx="3822700" cy="278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882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Иринка\Desktop\55eb892125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16267"/>
            <a:ext cx="2054068" cy="256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Дети - герои</a:t>
            </a:r>
            <a:endParaRPr lang="ru-RU" dirty="0"/>
          </a:p>
        </p:txBody>
      </p:sp>
      <p:pic>
        <p:nvPicPr>
          <p:cNvPr id="2053" name="Picture 5" descr="C:\Users\Иринка\Desktop\дети войны\WtpAwyWTbv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71" y="675935"/>
            <a:ext cx="1764542" cy="22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Иринка\Desktop\Kak_zvali_yunuyu_partizanku-_kotoruyu_nagradili_medalyu_Geroj_SSSR_posmert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0" y="675935"/>
            <a:ext cx="1735650" cy="26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Иринка\Desktop\1369405381_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21886"/>
            <a:ext cx="1447064" cy="19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Иринка\Desktop\AiYbIg51a8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33" y="3933056"/>
            <a:ext cx="1894151" cy="24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Иринка\Desktop\12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93453"/>
            <a:ext cx="2029747" cy="291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рина документы\патриотизм\покидов\20150327-0014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8975" r="46899" b="50143"/>
          <a:stretch/>
        </p:blipFill>
        <p:spPr bwMode="auto">
          <a:xfrm>
            <a:off x="216392" y="1772817"/>
            <a:ext cx="2997154" cy="36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52728"/>
          </a:xfrm>
        </p:spPr>
        <p:txBody>
          <a:bodyPr/>
          <a:lstStyle/>
          <a:p>
            <a:r>
              <a:rPr lang="ru-RU" dirty="0" smtClean="0"/>
              <a:t>Николай </a:t>
            </a:r>
            <a:r>
              <a:rPr lang="ru-RU" dirty="0" err="1" smtClean="0"/>
              <a:t>Покидов</a:t>
            </a:r>
            <a:endParaRPr lang="ru-RU" dirty="0"/>
          </a:p>
        </p:txBody>
      </p:sp>
      <p:pic>
        <p:nvPicPr>
          <p:cNvPr id="3075" name="Picture 3" descr="D:\Ирина документы\патриотизм\покидов\20150327-001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t="18143" r="4056" b="14282"/>
          <a:stretch/>
        </p:blipFill>
        <p:spPr bwMode="auto">
          <a:xfrm>
            <a:off x="3347864" y="2170490"/>
            <a:ext cx="5508103" cy="30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884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22028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570</TotalTime>
  <Words>449</Words>
  <Application>Microsoft Office PowerPoint</Application>
  <PresentationFormat>Экран (4:3)</PresentationFormat>
  <Paragraphs>33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Великая Отечественная война 1941г. – 1945г.</vt:lpstr>
      <vt:lpstr>22 июня 1941 года</vt:lpstr>
      <vt:lpstr>Вокруг гремели взрывы снарядов. Полыхали пожары. Дымились руины разрушенных зданий</vt:lpstr>
      <vt:lpstr>Многие остались без крыши над головой</vt:lpstr>
      <vt:lpstr>«Дети войны» остались без детства</vt:lpstr>
      <vt:lpstr>Дети воевали на ровне со взрослыми…</vt:lpstr>
      <vt:lpstr>Дети - герои</vt:lpstr>
      <vt:lpstr>Николай Покидов</vt:lpstr>
      <vt:lpstr>Презентация PowerPoint</vt:lpstr>
      <vt:lpstr>«Дети войны» </vt:lpstr>
      <vt:lpstr>Кирина Валентина Федоровна</vt:lpstr>
      <vt:lpstr>Заключаева  Анна Никитична</vt:lpstr>
      <vt:lpstr>Кузнецова Наталия Ивановна</vt:lpstr>
      <vt:lpstr>Хворых Татьяна Васильевна</vt:lpstr>
      <vt:lpstr>Пашкова Прасковья Алексеевна</vt:lpstr>
      <vt:lpstr>О войне написано не мало…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«Дети войны»</dc:title>
  <dc:creator>Иринка</dc:creator>
  <cp:lastModifiedBy>Иринка</cp:lastModifiedBy>
  <cp:revision>42</cp:revision>
  <dcterms:created xsi:type="dcterms:W3CDTF">2015-12-07T18:03:23Z</dcterms:created>
  <dcterms:modified xsi:type="dcterms:W3CDTF">2016-10-29T11:07:14Z</dcterms:modified>
</cp:coreProperties>
</file>