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848600" cy="2686050"/>
          </a:xfrm>
        </p:spPr>
        <p:txBody>
          <a:bodyPr>
            <a:noAutofit/>
          </a:bodyPr>
          <a:lstStyle/>
          <a:p>
            <a:r>
              <a:rPr lang="ru-RU" sz="1400" dirty="0" smtClean="0"/>
              <a:t>МУНИЦИПАЛЬНОЕ БЮДЖЕТНОЕ ДОШКОЛЬНОЕ ОБРАЗОВАТЕЛЬНОЕ УЧРЕЖДЕНИЕ «ДЕТСКИЙ САД № 209 КОМБИНИРОВАННОГО ВИДА»  </a:t>
            </a:r>
            <a:br>
              <a:rPr lang="ru-RU" sz="1400" dirty="0" smtClean="0"/>
            </a:br>
            <a:r>
              <a:rPr lang="ru-RU" sz="1400" i="1" dirty="0" smtClean="0"/>
              <a:t>ОРГН 1032402514121 ИНН 2464050502 КПП 246401001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i="1" dirty="0" smtClean="0"/>
              <a:t>E</a:t>
            </a:r>
            <a:r>
              <a:rPr lang="ru-RU" sz="1400" i="1" dirty="0" smtClean="0"/>
              <a:t>-</a:t>
            </a:r>
            <a:r>
              <a:rPr lang="en-US" sz="1400" i="1" dirty="0" smtClean="0"/>
              <a:t>mail</a:t>
            </a:r>
            <a:r>
              <a:rPr lang="ru-RU" sz="1400" i="1" dirty="0" smtClean="0"/>
              <a:t>:</a:t>
            </a:r>
            <a:r>
              <a:rPr lang="en-US" sz="1400" i="1" dirty="0" err="1" smtClean="0"/>
              <a:t>mdou</a:t>
            </a:r>
            <a:r>
              <a:rPr lang="ru-RU" sz="1400" i="1" dirty="0" smtClean="0"/>
              <a:t>209@</a:t>
            </a:r>
            <a:r>
              <a:rPr lang="en-US" sz="1400" i="1" dirty="0" err="1" smtClean="0"/>
              <a:t>yandex</a:t>
            </a:r>
            <a:r>
              <a:rPr lang="ru-RU" sz="1400" i="1" dirty="0" smtClean="0"/>
              <a:t>.</a:t>
            </a:r>
            <a:r>
              <a:rPr lang="en-US" sz="1400" i="1" dirty="0" err="1" smtClean="0"/>
              <a:t>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660079,г. Красноярск, Ул. 60 лет Октября, 89а, тел. 233-16-84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772400" cy="3810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600" b="1" dirty="0" err="1" smtClean="0">
                <a:solidFill>
                  <a:schemeClr val="tx1"/>
                </a:solidFill>
              </a:rPr>
              <a:t>ЛЕГО-технология</a:t>
            </a:r>
            <a:r>
              <a:rPr lang="ru-RU" sz="4600" b="1" dirty="0" smtClean="0">
                <a:solidFill>
                  <a:schemeClr val="tx1"/>
                </a:solidFill>
              </a:rPr>
              <a:t> в коррекционной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chemeClr val="tx1"/>
                </a:solidFill>
              </a:rPr>
              <a:t>логопедической работе с детьми с ТНР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ru-RU" sz="23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Автор учителя-логопеды: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</a:rPr>
              <a:t>             Прокопьева О.В.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Филиппова С.Е.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</a:rPr>
              <a:t>Дмитриева Н.Г.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               	                                                                                                                                                                       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</a:t>
            </a:r>
          </a:p>
          <a:p>
            <a:pPr algn="r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Логопеды\Desktop\лего\DSC_1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4114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гопеды\Desktop\лего\легого\IMG_5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07517" y="722414"/>
            <a:ext cx="4646815" cy="4954385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«Составь букву»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лего-кубики,лего-пластины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акрепить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графический образ букв.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етям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предлагается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деталей составить букву по образцу или по памяти.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79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886200" cy="55165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«Весёлое новоселье»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дом, состоящий из блоков окон, буква, картинки, где заданный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звукнаходится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разных позициях.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определять место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звука в слове (начало, середина, конец слова).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раздаются картинки. Нужно распределить картинки по комнатам дома: в первую комнату картинки, где звук Р в начале слова, во вторую комнату - в середине слова, в третью - в конце слова. Дети, ориентируясь на букву, определяют место звука в слове и находят каждой картинке свою комнату. Затем коллективная проверка каждой комнаты «Прогулка возле дома». Педагог достает картинки из первой  комнаты и называет их: если картинка выбраны верно, то дети хлопают, а картинки «гуляют» перед домом.  Также проверяем  остальные комнаты.</a:t>
            </a:r>
          </a:p>
          <a:p>
            <a:endParaRPr lang="ru-RU" dirty="0"/>
          </a:p>
        </p:txBody>
      </p:sp>
      <p:pic>
        <p:nvPicPr>
          <p:cNvPr id="6146" name="Picture 2" descr="C:\Users\Логопеды\Desktop\лего\легого\IMG_5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85800"/>
            <a:ext cx="4495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533400"/>
            <a:ext cx="4724400" cy="61722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«Знакомство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гласными  звуками»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фонематический слух и 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восприятие.</a:t>
            </a:r>
            <a:endParaRPr lang="ru-RU" sz="3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 – человечки  в красных платьицах изображают гласные звуки, домик гласных звуков красного цвета.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Игровая ситуация:</a:t>
            </a:r>
          </a:p>
          <a:p>
            <a:pPr algn="just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В одном городе стоял необычный домик, красного цвета Хотите узнать кто в нем живет? В этом домике живут жители, которые любят петь. У них громкие голоса и их называют гласные. Гласные звуки легко и свободно вырываются наружу, не встречая на своём пути никаких преград. Их можно долго и </a:t>
            </a:r>
            <a:r>
              <a:rPr lang="ru-RU" sz="3400" b="0" dirty="0" err="1" smtClean="0">
                <a:latin typeface="Times New Roman" pitchFamily="18" charset="0"/>
                <a:cs typeface="Times New Roman" pitchFamily="18" charset="0"/>
              </a:rPr>
              <a:t>горомко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 петь — каждый в отдельности и последовательно переставляя. Давайте попоём. Называются они гласными, потому, что от слова «глас», т.е.голос.  </a:t>
            </a:r>
          </a:p>
          <a:p>
            <a:pPr algn="just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Из красного игрового домика появляется девочка Аня (</a:t>
            </a:r>
            <a:r>
              <a:rPr lang="ru-RU" sz="34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- человечек). </a:t>
            </a:r>
          </a:p>
          <a:p>
            <a:pPr algn="just"/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Прислушайтесь, как красиво звучит первый звук имени </a:t>
            </a:r>
            <a:r>
              <a:rPr lang="ru-RU" sz="3400" b="0" dirty="0" err="1" smtClean="0">
                <a:latin typeface="Times New Roman" pitchFamily="18" charset="0"/>
                <a:cs typeface="Times New Roman" pitchFamily="18" charset="0"/>
              </a:rPr>
              <a:t>Аааана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. Пропоём его хором. Какой первый звук в слове Анна? Представьте , что у вас в руках ниточка. Растягиваем ниточку и поем звук а-а-а. Гласные звуки живут в красном домике. Мы будем обозначать их красным цветом, поэтому наша Аня в красном платье. В последующем разноцветные «человечки» заменяются кирпичиками соответствующего цвета.</a:t>
            </a:r>
          </a:p>
          <a:p>
            <a:pPr algn="just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огопеды\Desktop\лего\легого\IMG_59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886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4040188" cy="47244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Игра: «Рассели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звуки по домикам»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6400" b="0" dirty="0" smtClean="0">
                <a:latin typeface="Times New Roman" pitchFamily="18" charset="0"/>
                <a:cs typeface="Times New Roman" pitchFamily="18" charset="0"/>
              </a:rPr>
              <a:t> Развивать фонематический слух и восприятие; развивать умение дифференцировать согласные  и гласные звуки.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6400" b="0" dirty="0" smtClean="0">
                <a:latin typeface="Times New Roman" pitchFamily="18" charset="0"/>
                <a:cs typeface="Times New Roman" pitchFamily="18" charset="0"/>
              </a:rPr>
              <a:t> Для дифференциации гласных и согласных звуков в работе используются сыпучие материалы. Человечки в красных платьицах изображают гласные звуки, их туловище пустое, они всегда поют. В туловище человечков в синих и зелёных костюмчиках дети помещают сыпучие материалы (например, горох и манку). Эти человечки обозначают согласные звуки, они умеют шуршать и греметь. Синий и красные домики из кирпичиков </a:t>
            </a:r>
            <a:r>
              <a:rPr lang="ru-RU" sz="64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6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6400" b="0" dirty="0" smtClean="0">
                <a:latin typeface="Times New Roman" pitchFamily="18" charset="0"/>
                <a:cs typeface="Times New Roman" pitchFamily="18" charset="0"/>
              </a:rPr>
              <a:t>Педагог называет звуки, дети выбирают человечка в одежде соответствующего цвета и помещают его в нужный домик. Дети могут самостоятельно построить домики. В последующем разноцветные «человечки» заменяются кирпичиками соответствующего цвета.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4041775" cy="4191000"/>
          </a:xfrm>
        </p:spPr>
        <p:txBody>
          <a:bodyPr>
            <a:normAutofit fontScale="62500" lnSpcReduction="20000"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Развивать фонематический слух и восприятие; 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развивать умение дифференцировать твердые и мягкие согласные</a:t>
            </a:r>
            <a:endParaRPr lang="ru-RU" sz="25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- человечки в разноцветных одеждах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цветовая гамма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человечков  – помогает усвоить  «твёрдость» и «мягкость звуков. Педагог называет звук, а ребёнок даёт ему  характеристику и выбирает соответствующего </a:t>
            </a:r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Лего-героя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. Для уточнения предлагаем детям самостоятельно построить домики для своих героев. Человечки в синих костюмчиках живут в синем домике, возле которого проложена твёрдая синяя дорожка. Человечки в зеленых костюмчиках живут в зелёных домиках, рядом с их домиками мягкая зеленая лужайка. </a:t>
            </a:r>
          </a:p>
          <a:p>
            <a:endParaRPr lang="ru-RU" dirty="0"/>
          </a:p>
        </p:txBody>
      </p:sp>
      <p:pic>
        <p:nvPicPr>
          <p:cNvPr id="2050" name="Picture 2" descr="G:\IMG_59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012" y="4572000"/>
            <a:ext cx="3506788" cy="2133600"/>
          </a:xfrm>
          <a:prstGeom prst="rect">
            <a:avLst/>
          </a:prstGeom>
          <a:noFill/>
        </p:spPr>
      </p:pic>
      <p:pic>
        <p:nvPicPr>
          <p:cNvPr id="2051" name="Picture 3" descr="G:\IMG_5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4294" y="5105400"/>
            <a:ext cx="2551906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9601"/>
            <a:ext cx="4040188" cy="15239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33400"/>
            <a:ext cx="4040188" cy="58674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«В гости к другу»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Развивать фонематический слух и восприятие;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способность осуществлять сложные формы звукового анализа.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человечки в разноцветных красных платьицах изображают гласные звуки, их туловище пустое, они всегда поют. В туловище человечков в синих и зелёных костюмчиках.</a:t>
            </a: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Игровая ситуация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Звук «А» пришел в гости к звуку «Т». Они встали рядом и получился слог «АТ». Ребенку задаются вопросы: «Сколько всего звуков дружат?», «Назови первый звук», «Назови второй звук», «Назови гласный звук», «Назови согласный звук». Ребенок отвечает, играя с человечком ЛЕГО, а не с фишками. Очень важно на самых первых этапах, когда ребенку еще очень трудно анализировать и синтезировать звуки в слог, оперировать понятием «слог», использовать человечков, которые позднее размещаются на кирпичиках ЛЕГО 2х2.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IMG_59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803260"/>
            <a:ext cx="4346575" cy="3292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«Путешественники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фонематический слух и восприятие; формировать способность осуществлять сложные формы звукового анализа.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вагончики с составленными на них звуковыми схемами из кубиков Лего2х2, фигурки животных, станция ж.д.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вокзла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станции прибыл поезд, рассадите фигурки животных в соответствии со звуковыми схемами на его вагончиках.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рассаживают животных, объясняя контролёру (педагогу) свой выбор.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2лего\DSC_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2819400"/>
            <a:ext cx="6019800" cy="330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«Найди букву»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 больших кирпичика ЛЕГО (дупло) красного, синего, зеленого цвета, 3 маленьких кирпичика ЛЕГО тех же цветов, 3 маленьких кубика ЛЕГО (дупло) тех же цветов, 3 больших кубика ЛЕГО тех же цветов, «клад» в виде бусинки, цветного камушка и т.д.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столе раскладываются 12 предметов, перечисленных в оборудовании. Игроки (все, кроме водящего) закрывают глаза, а водящий тем временем кладет «клад» под любую фигуру. Водящий может отвечать на вопросы детей только словами да или нет. Открыв глаза по сигналу, дети поочередно задают водящему вопросы: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Клад под кирпичиками?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Клад под желтыми фигурами?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-Клад под маленькими фигурами? И т.д.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Анализируя все признаки и вопросы других детей, дети стараются найти фигуру, под которой спрятан «клад». Сначала водящий может убирать ненужные фигуры после каждого вопроса. Затем игра усложняется и фигуры не убираются.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DSC_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3429000"/>
            <a:ext cx="659487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детей с ОНР по подготовке к обучению грамоте.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4040188" cy="7620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40188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«Звуковой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диктант»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фонематический слух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осприятие;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сложные формы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звукового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пластины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числу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кубики 2Х2 трех цветов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синий,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зеленый).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вариант.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называет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звуки, дети на пластину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ставят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цвету кубики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окончанию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«диктанта» педагог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показывает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пластину для проверки.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вариант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Поставьте на пластину первый звук слова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АВТОБУС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Поставьте на пластину третий звук слова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КОШКА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и.тд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2лего\DSC_03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2803260"/>
            <a:ext cx="4114800" cy="3064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Игры для  детей 3-4 года с ОНР 1-2 уровень</a:t>
            </a:r>
            <a:r>
              <a:rPr lang="ru-RU" sz="3600" dirty="0" smtClean="0"/>
              <a:t>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382000" cy="3733801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>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Развивать у детей умение вслушиваться в обращенную речь, выполнять  инструкцию.  Учить выделять названия предметов, действий и некоторых признаков. Формировать навыки ведения диалога, умения выслушать вопрос, понять его содержание, адекватно ответить.</a:t>
            </a:r>
          </a:p>
          <a:p>
            <a:pPr algn="just">
              <a:buNone/>
            </a:pPr>
            <a:r>
              <a:rPr lang="ru-RU" b="1" dirty="0" smtClean="0"/>
              <a:t>Игра «Поезд»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Оборудование:</a:t>
            </a:r>
            <a:r>
              <a:rPr lang="ru-RU" dirty="0" smtClean="0"/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детали конструктора ЛЕГО: паровозик и разноцветные вагончики, животные.</a:t>
            </a: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Звери хотят покататься на паровозике. Давай сделаем поезд для зверят: первый вагончик желтый, второй- красный, за красным - синий, последний - зеленый. Посади корову в желтый вагончик, а теленка в зеленый и т.д. Какой вагончик выберет Лошадка? Коза?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Наш паровозик отправляется в путь: покажи, как он едет сначала медленно, а затем быстро. Проезжает через тоннель, объезжает гору и т.д.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Вот наши животные  приехали домой. Кто ехал в первом вагоне, кто в последнем, кто в синем вагоне, кто за ним, перед ним?</a:t>
            </a:r>
          </a:p>
          <a:p>
            <a:endParaRPr lang="ru-RU" dirty="0"/>
          </a:p>
        </p:txBody>
      </p:sp>
      <p:pic>
        <p:nvPicPr>
          <p:cNvPr id="2051" name="Picture 3" descr="C:\Users\Логопеды\Desktop\лего\легого\IMG_5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983915"/>
            <a:ext cx="4191000" cy="249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b="1" dirty="0" smtClean="0"/>
              <a:t>Игра «Строим дом »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4344988" cy="28955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</a:p>
          <a:p>
            <a:pPr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Помоги подъемному крану поднять нужный кубик на стройку дома.</a:t>
            </a:r>
          </a:p>
          <a:p>
            <a:pPr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Найди желтый кубик, синий кубик и т.д.</a:t>
            </a:r>
          </a:p>
          <a:p>
            <a:pPr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-Найди желтый маленький, синий большой и т.д.</a:t>
            </a:r>
          </a:p>
          <a:p>
            <a:pPr>
              <a:spcBef>
                <a:spcPts val="0"/>
              </a:spcBef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Узкий зеленый, широкий красный и т.д.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1523999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Вариант 2.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Лошадка начала строить дом и не может закончить. Давай ей поможем. Как ты думаешь: чего не хватает дому ( окон, стен, дверей и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    Привези на грузовике много зеленых кубиков (один красный и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Логопеды\Desktop\лего\легого\IMG_5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18" y="3429000"/>
            <a:ext cx="4059382" cy="3124200"/>
          </a:xfrm>
          <a:prstGeom prst="rect">
            <a:avLst/>
          </a:prstGeom>
          <a:noFill/>
        </p:spPr>
      </p:pic>
      <p:pic>
        <p:nvPicPr>
          <p:cNvPr id="4100" name="Picture 4" descr="C:\Users\Логопеды\Desktop\лего\легого\IMG_5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429000"/>
            <a:ext cx="40005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" y="381001"/>
            <a:ext cx="8305800" cy="2590799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«Соседи 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Вот и готов наш домик. Лошадка живет на первом этаже, курочка выше лошадки, корова рядом с лошадкой. Где поселился зайчик? собака? (если ребенок молча расставляет фигурки -педагог проговаривает за него «теленок рядом с коровой и т.д.)»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«Чудесный мешочек»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 совершенствовать наглядно-образное мышление детей и тактильные ощущения.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Оборудование: мешочек, фигурки животных.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узнай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наощупь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кто  из животных спрятался в мешочке.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огопеды\Desktop\лего\легого\IMG_59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5532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для  детей 5-6  лет  с ОНР 3 уровень.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4724400" cy="4919663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Игра: «Робот»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совершенствовать восприятие, дифференциацию и навыки употребления детьми грамматических форм слова, развивать мыслительные операции анализа и синтеза. Совершенствовать навыки связной речи детей.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сложенная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лего-конструктора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фигура робота, набор деталей, схемы-задания.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Давайте рассмотрим робота. Скажите: Чего у него много? А что только одно?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-Попробуйте собрать робота, учитывая схему (на схеме символами обозначены условия: «много рук», «один глаз» и т.п.)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-Придумайте и соберите своего робота. Опишите его.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-Посмотри на этих роботов: чем они отличаются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2052" name="Picture 4" descr="C:\Users\Логопеды\Desktop\лего\легого\IMG_5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1752600"/>
            <a:ext cx="347277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3429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Игра: «</a:t>
            </a:r>
            <a:r>
              <a:rPr lang="ru-RU" dirty="0" err="1" smtClean="0"/>
              <a:t>Лего</a:t>
            </a:r>
            <a:r>
              <a:rPr lang="ru-RU" dirty="0" smtClean="0"/>
              <a:t> –клад»</a:t>
            </a:r>
          </a:p>
          <a:p>
            <a:pPr algn="just"/>
            <a:r>
              <a:rPr lang="ru-RU" dirty="0" smtClean="0"/>
              <a:t>Цель: </a:t>
            </a:r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обучение детей активной поисковой деятельности, развитие логического мышления детей.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  детали четырех форм и цветов, блестящая маленькая бусинка.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2300" b="0" dirty="0" smtClean="0">
                <a:latin typeface="Times New Roman" pitchFamily="18" charset="0"/>
                <a:cs typeface="Times New Roman" pitchFamily="18" charset="0"/>
              </a:rPr>
              <a:t>Под одной из этих фигур спрятан клад, чтобы его найти – нужно убрать все лишние фигуры. Теперь я делаю подсказку: «Клад НЕ под красной фигурой» (значит, все красные фигуры можно убрать). Следующая подсказка «Клад НЕ под квадратной фигурой» и мы убираем все квадратики. Так продолжается, пока не останется одна единственная фигура. 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3048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Игра: «Что изменилось?»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 развитие внимания и зрительной памяти детей.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 модель, собранная из деталей конструктора ЛЕГО.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Игровая ситуация:</a:t>
            </a: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 Педагог показывает детям модель из 5-7 деталей в течение некоторого времени. Затем закрывает модель и меняет в ней положение 1-2 деталей или заменяет 1-2 детали на другие. После чего опять показывает модель и просит рассказать, что изменилось.</a:t>
            </a:r>
          </a:p>
          <a:p>
            <a:endParaRPr lang="ru-RU" dirty="0"/>
          </a:p>
        </p:txBody>
      </p:sp>
      <p:pic>
        <p:nvPicPr>
          <p:cNvPr id="1026" name="Picture 2" descr="C:\Users\Логопеды\Desktop\лего\легого\IMG_5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1"/>
            <a:ext cx="3581400" cy="2438400"/>
          </a:xfrm>
          <a:prstGeom prst="rect">
            <a:avLst/>
          </a:prstGeom>
          <a:noFill/>
        </p:spPr>
      </p:pic>
      <p:pic>
        <p:nvPicPr>
          <p:cNvPr id="1027" name="Picture 3" descr="C:\Users\Логопеды\Desktop\лего\легого\IMG_59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85924"/>
            <a:ext cx="3886200" cy="24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3124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Игра: «Собери по памяти или образцу»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развитие внимания и зрительной памяти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модель, собранная из деталей конструктора ЛЕГО.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Игровая ситуация: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 Педагог показывает детям в течение нескольких секунд модель из 3-4 деталей, а затем убирает её. Дети собирают модель по памяти и сравнивают с образцом.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2971800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Запомни и выложи ряд».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 развитие внимания и зрительной памяти детей.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 ряд деталей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Игровая ситуация:</a:t>
            </a:r>
          </a:p>
          <a:p>
            <a:r>
              <a:rPr lang="ru-RU" sz="3400" b="0" dirty="0" smtClean="0">
                <a:latin typeface="Times New Roman" pitchFamily="18" charset="0"/>
                <a:cs typeface="Times New Roman" pitchFamily="18" charset="0"/>
              </a:rPr>
              <a:t>Выставляется ряд деталей с соблюдением какой-либо закономерности. Педагог подчёркивает, что для лучшего запоминания надо понять закономерность, с которой поставлены детали в образце. Дети в течение нескольких секунд рассматривают образец и затем выставляют то же по памяти.</a:t>
            </a:r>
          </a:p>
          <a:p>
            <a:endParaRPr lang="ru-RU" dirty="0"/>
          </a:p>
        </p:txBody>
      </p:sp>
      <p:pic>
        <p:nvPicPr>
          <p:cNvPr id="3074" name="Picture 2" descr="C:\Users\Логопеды\Desktop\лего\легого\IMG_59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340" y="3581400"/>
            <a:ext cx="3817145" cy="2544763"/>
          </a:xfrm>
          <a:prstGeom prst="rect">
            <a:avLst/>
          </a:prstGeom>
          <a:noFill/>
        </p:spPr>
      </p:pic>
      <p:pic>
        <p:nvPicPr>
          <p:cNvPr id="3075" name="Picture 3" descr="C:\Users\Логопеды\Desktop\лего\легого\IMG_59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21" y="3581400"/>
            <a:ext cx="3817145" cy="254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3962400" cy="2209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7338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Игра: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«Путешественники»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фонематический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слух и восприятие; развивать простые формы фонематического анализа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магнитные буквы  по количеству вагонов, загон с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фигурками животных и птиц,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поезд.</a:t>
            </a:r>
          </a:p>
          <a:p>
            <a:pPr algn="just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Игровая ситуация: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Ведущий отбирает  буквы, которые раскладывает на столе (станция поезда), и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животных, объясняя детям: «Прибыл поезд для зверей и птиц. Каждое животное может ехать только в определенном вагоне. В первом вагоне поедут животные в названии которых есть звук Р, во втором вагоне поедут животные в названии которых есть звук Т, в третьем –З, в четвертом -С. (Задания можно менять ). Дети рассаживают животных и птиц по вагонам, если задание выполнено верно, поезд трогается в путь.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33400"/>
            <a:ext cx="4041775" cy="2362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3200401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2 вариант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фонематический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слух,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учить называть слова  заданный звук.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буква, обозначающая заданный звук, загон с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фигурками животных и птиц,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поезд.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«Прибыл поезд для зверей и птиц. На этом поезде поедут только те животные и птицы,  названия которых начинается со звука К.» Ведущий  произносит звук, вставляет машинисту поезда букву.   Дети рассаживают в вагоны зверей и птиц.</a:t>
            </a:r>
          </a:p>
          <a:p>
            <a:endParaRPr lang="ru-RU" dirty="0"/>
          </a:p>
        </p:txBody>
      </p:sp>
      <p:pic>
        <p:nvPicPr>
          <p:cNvPr id="8" name="Рисунок 7" descr="C:\Users\Логопеды\Desktop\лего\легого\IMG_5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огопеды\Desktop\лего\легого\IMG_59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4040188" cy="358139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600" b="0" i="1" dirty="0" smtClean="0">
                <a:latin typeface="Times New Roman" pitchFamily="18" charset="0"/>
                <a:cs typeface="Times New Roman" pitchFamily="18" charset="0"/>
              </a:rPr>
              <a:t>3 вариант</a:t>
            </a:r>
            <a:endParaRPr lang="ru-RU" sz="2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развивать способность осуществлять сложные формы фонематического анализа;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развивать фонематический слух.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цифры, загон с </a:t>
            </a:r>
            <a:r>
              <a:rPr lang="ru-RU" sz="26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- фигурками животных и птиц, </a:t>
            </a:r>
            <a:r>
              <a:rPr lang="ru-RU" sz="26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- поезд.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Игровая ситуация: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Ведущий раскладывает на столе цифры, которые обозначают количество звуков  (3- конь, 4- овца, 5- кошка, 6- собака) возле каждого вагона поезда. Дети по очереди отчетливо называют животное, выделяя каждый звук, считают звуки, затем усаживают животное или птицу в соответствующий вагон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. Если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задание выполнено верно, поезд трогается в путь.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33400"/>
            <a:ext cx="4041775" cy="3886200"/>
          </a:xfrm>
        </p:spPr>
        <p:txBody>
          <a:bodyPr>
            <a:normAutofit fontScale="77500" lnSpcReduction="20000"/>
          </a:bodyPr>
          <a:lstStyle/>
          <a:p>
            <a:r>
              <a:rPr lang="ru-RU" sz="2200" b="0" i="1" dirty="0" smtClean="0">
                <a:latin typeface="Times New Roman" pitchFamily="18" charset="0"/>
                <a:cs typeface="Times New Roman" pitchFamily="18" charset="0"/>
              </a:rPr>
              <a:t>4 вариант</a:t>
            </a:r>
            <a:endParaRPr lang="ru-RU" sz="2200" b="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 развивать способность осуществлять 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слоговой анализ слов.</a:t>
            </a:r>
            <a:endParaRPr lang="ru-RU" sz="21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 таблички схемы ---- (1 слог в слове),----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---- (2 слога в слове), ----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---- (3 слога в слове), ------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---- (4 слога в слове), загон с </a:t>
            </a:r>
            <a:r>
              <a:rPr lang="ru-RU" sz="2100" b="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- фигурками животных и птиц, </a:t>
            </a:r>
            <a:r>
              <a:rPr lang="ru-RU" sz="2100" b="0" dirty="0" err="1" smtClean="0">
                <a:latin typeface="Times New Roman" pitchFamily="18" charset="0"/>
                <a:cs typeface="Times New Roman" pitchFamily="18" charset="0"/>
              </a:rPr>
              <a:t>лего-поезд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Игровая ситуация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100" b="0" dirty="0" smtClean="0">
                <a:latin typeface="Times New Roman" pitchFamily="18" charset="0"/>
                <a:cs typeface="Times New Roman" pitchFamily="18" charset="0"/>
              </a:rPr>
              <a:t>раскладывает на столе  таблички схемы, которые обозначают количество слогов в словах, возле каждого вагона поезда. В первом вагоне должны ехать животные, названия которых состоят из одного слога (кот, конь), во втором вагоне животные, названия которых состоят из двух слогов (овца, заяц) и т. д.</a:t>
            </a:r>
          </a:p>
          <a:p>
            <a:endParaRPr lang="ru-RU" dirty="0"/>
          </a:p>
        </p:txBody>
      </p:sp>
      <p:pic>
        <p:nvPicPr>
          <p:cNvPr id="7170" name="Picture 2" descr="G:\2лего\DSC_03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3810000" cy="1905000"/>
          </a:xfrm>
          <a:prstGeom prst="rect">
            <a:avLst/>
          </a:prstGeom>
          <a:noFill/>
        </p:spPr>
      </p:pic>
      <p:pic>
        <p:nvPicPr>
          <p:cNvPr id="7171" name="Picture 3" descr="G:\2лего\DSC_03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162" y="4572000"/>
            <a:ext cx="322103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2055</Words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МУНИЦИПАЛЬНОЕ БЮДЖЕТНОЕ ДОШКОЛЬНОЕ ОБРАЗОВАТЕЛЬНОЕ УЧРЕЖДЕНИЕ «ДЕТСКИЙ САД № 209 КОМБИНИРОВАННОГО ВИДА»   ОРГН 1032402514121 ИНН 2464050502 КПП 246401001  E-mail:mdou209@yandex.ru 660079,г. Красноярск, Ул. 60 лет Октября, 89а, тел. 233-16-84 </vt:lpstr>
      <vt:lpstr>Игры для  детей 3-4 года с ОНР 1-2 уровень . </vt:lpstr>
      <vt:lpstr>Игра «Строим дом »</vt:lpstr>
      <vt:lpstr>Слайд 4</vt:lpstr>
      <vt:lpstr>Игры для  детей 5-6  лет  с ОНР 3 уровень. 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Игра: «Путешественники» Цель: Развивать фонематический слух и восприятие; формировать способность осуществлять сложные формы звукового анализа.  Оборудование: вагончики с составленными на них звуковыми схемами из кубиков Лего2х2, фигурки животных, станция ж.д. вокзла. Игровая ситуация:  - К станции прибыл поезд, рассадите фигурки животных в соответствии со звуковыми схемами на его вагончиках.  Дети рассаживают животных, объясняя контролёру (педагогу) свой выбор. </vt:lpstr>
      <vt:lpstr>Игра: «Найди букву» Цель: развитие логического мышления. Оборудование: 3 больших кирпичика ЛЕГО (дупло) красного, синего, зеленого цвета, 3 маленьких кирпичика ЛЕГО тех же цветов, 3 маленьких кубика ЛЕГО (дупло) тех же цветов, 3 больших кубика ЛЕГО тех же цветов, «клад» в виде бусинки, цветного камушка и т.д.  Игровая ситуация: На столе раскладываются 12 предметов, перечисленных в оборудовании. Игроки (все, кроме водящего) закрывают глаза, а водящий тем временем кладет «клад» под любую фигуру. Водящий может отвечать на вопросы детей только словами да или нет. Открыв глаза по сигналу, дети поочередно задают водящему вопросы: - Клад под кирпичиками? - Клад под желтыми фигурами? -Клад под маленькими фигурами? И т.д. Анализируя все признаки и вопросы других детей, дети стараются найти фигуру, под которой спрятан «клад». Сначала водящий может убирать ненужные фигуры после каждого вопроса. Затем игра усложняется и фигуры не убираются. </vt:lpstr>
      <vt:lpstr>Игры для детей с ОНР по подготовке к обучению грамоте.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209 КОМБИНИРОВАННОГО ВИДА»   ОРГН 1032402514121 ИНН 2464050502 КПП 246401001  E-mail:mdou209@yandex.ru 660079,г. Красноярск, Ул. 60 лет Октября, 89а, тел. 233-16-84 </dc:title>
  <dc:creator>Логопеды</dc:creator>
  <cp:lastModifiedBy>Логопеды</cp:lastModifiedBy>
  <cp:revision>43</cp:revision>
  <dcterms:created xsi:type="dcterms:W3CDTF">2016-04-26T04:46:26Z</dcterms:created>
  <dcterms:modified xsi:type="dcterms:W3CDTF">2016-04-28T06:14:48Z</dcterms:modified>
</cp:coreProperties>
</file>