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7F6-B342-4DBA-B770-ED32DD42622A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08F2-8288-4910-A189-8F465CB25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2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7F6-B342-4DBA-B770-ED32DD42622A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08F2-8288-4910-A189-8F465CB25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2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7F6-B342-4DBA-B770-ED32DD42622A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08F2-8288-4910-A189-8F465CB25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2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7F6-B342-4DBA-B770-ED32DD42622A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08F2-8288-4910-A189-8F465CB25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6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7F6-B342-4DBA-B770-ED32DD42622A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08F2-8288-4910-A189-8F465CB25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7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7F6-B342-4DBA-B770-ED32DD42622A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08F2-8288-4910-A189-8F465CB25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5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7F6-B342-4DBA-B770-ED32DD42622A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08F2-8288-4910-A189-8F465CB25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7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7F6-B342-4DBA-B770-ED32DD42622A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08F2-8288-4910-A189-8F465CB25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9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7F6-B342-4DBA-B770-ED32DD42622A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08F2-8288-4910-A189-8F465CB25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5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7F6-B342-4DBA-B770-ED32DD42622A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08F2-8288-4910-A189-8F465CB25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1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27F6-B342-4DBA-B770-ED32DD42622A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08F2-8288-4910-A189-8F465CB25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3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F27F6-B342-4DBA-B770-ED32DD42622A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408F2-8288-4910-A189-8F465CB25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3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qm.com/data_images/56ac48c9a9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3" y="0"/>
            <a:ext cx="9168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0560" y="2015790"/>
            <a:ext cx="68228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Предметно-развивающая среда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огопедической группы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7243" y="3105834"/>
            <a:ext cx="45895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«Аленький цветочек»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9692" y="3933056"/>
            <a:ext cx="44473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ля детей с ОНР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уровня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183" y="692696"/>
            <a:ext cx="6167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МКДОУ детский сад с. Воскресенское МО Дубенский район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Тульской области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1616" y="4838810"/>
            <a:ext cx="427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Подготовила: воспитатель Кузьмина С.В.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qm.com/data_images/56ac48c9a9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72095" y="2136338"/>
            <a:ext cx="39998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8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freeppt.ru/Prew2/Flower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2"/>
            <a:ext cx="9145016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0695" y="297522"/>
            <a:ext cx="39426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изитная карточка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 descr="C:\Users\Home\Desktop\Конкурс Предметная среда\IMG_1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2004" y="2174861"/>
            <a:ext cx="4572500" cy="3048333"/>
          </a:xfrm>
          <a:prstGeom prst="rect">
            <a:avLst/>
          </a:prstGeom>
          <a:ln w="38100">
            <a:solidFill>
              <a:srgbClr val="FF66F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79512" y="1700808"/>
            <a:ext cx="4608512" cy="2304256"/>
          </a:xfrm>
          <a:prstGeom prst="horizontalScroll">
            <a:avLst/>
          </a:prstGeom>
          <a:solidFill>
            <a:srgbClr val="FF66FF"/>
          </a:solidFill>
          <a:ln>
            <a:solidFill>
              <a:srgbClr val="FFFF00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FF00"/>
                </a:solidFill>
              </a:rPr>
              <a:t>Девиз группы: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Наш аленький цветочек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Горит, как огонечек,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Нас учит говорить,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Смеяться и дружить!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freeppt.ru/Prew2/Flower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-763"/>
            <a:ext cx="9145016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6070" y="260648"/>
            <a:ext cx="28718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Учебная зона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C:\Users\Home\Desktop\Детсад 16-17\20.10\IMG_07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62654"/>
            <a:ext cx="3414395" cy="2276475"/>
          </a:xfrm>
          <a:prstGeom prst="rect">
            <a:avLst/>
          </a:prstGeom>
          <a:noFill/>
          <a:ln w="38100">
            <a:solidFill>
              <a:srgbClr val="FF66FF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7" name="Рисунок 6" descr="C:\Users\Home\Desktop\Детсад 16-17\31.10.2016\IMG_10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79" y="2299906"/>
            <a:ext cx="3385820" cy="2257425"/>
          </a:xfrm>
          <a:prstGeom prst="rect">
            <a:avLst/>
          </a:prstGeom>
          <a:noFill/>
          <a:ln w="38100">
            <a:solidFill>
              <a:srgbClr val="FF66FF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16484" y="1308116"/>
            <a:ext cx="3744416" cy="906698"/>
          </a:xfrm>
          <a:prstGeom prst="wedgeRoundRectCallout">
            <a:avLst/>
          </a:prstGeom>
          <a:solidFill>
            <a:srgbClr val="FF66FF"/>
          </a:solidFill>
          <a:ln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Занятия с использованием интерактивной доски очень нравятся детям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950883" y="1285660"/>
            <a:ext cx="3744416" cy="906698"/>
          </a:xfrm>
          <a:prstGeom prst="wedgeRoundRectCallout">
            <a:avLst/>
          </a:prstGeom>
          <a:solidFill>
            <a:srgbClr val="FF66FF"/>
          </a:solidFill>
          <a:ln>
            <a:solidFill>
              <a:srgbClr val="FFFF0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Интерактивный стол дает возможность и поиграть и лучше усвоить материал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Home\Desktop\Детсад 16-17\13.10.16 Индивидуальное занятие\IMG_06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95" y="4725144"/>
            <a:ext cx="2948043" cy="1965362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342304" y="3954846"/>
            <a:ext cx="2869144" cy="624275"/>
          </a:xfrm>
          <a:prstGeom prst="wedgeRoundRectCallout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Центр песка и воды для индивидуальных занятий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freeppt.ru/Prew2/Flower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76" y="0"/>
            <a:ext cx="9145016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2687" y="188640"/>
            <a:ext cx="62576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Познание окружающего мира</a:t>
            </a:r>
          </a:p>
          <a:p>
            <a:pPr algn="ctr"/>
            <a:r>
              <a:rPr lang="ru-RU" sz="36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экологическое воспитание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C:\Users\Home\Desktop\Детсад 16-17\IMG_10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4340" y="2572426"/>
            <a:ext cx="2944351" cy="1866890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</p:pic>
      <p:pic>
        <p:nvPicPr>
          <p:cNvPr id="9" name="Рисунок 8" descr="C:\Users\Home\Desktop\фото сад 1\DSCI206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474766"/>
            <a:ext cx="2376264" cy="1675603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</p:pic>
      <p:pic>
        <p:nvPicPr>
          <p:cNvPr id="10" name="Рисунок 9" descr="D:\Нужное\P131088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6" y="5209137"/>
            <a:ext cx="2490470" cy="1400175"/>
          </a:xfrm>
          <a:prstGeom prst="rect">
            <a:avLst/>
          </a:prstGeom>
          <a:noFill/>
          <a:ln w="38100">
            <a:solidFill>
              <a:srgbClr val="FF66FF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1" name="Рисунок 10" descr="D:\Нужное\Огород на окне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99" y="5199612"/>
            <a:ext cx="2507615" cy="1409700"/>
          </a:xfrm>
          <a:prstGeom prst="rect">
            <a:avLst/>
          </a:prstGeom>
          <a:noFill/>
          <a:ln w="38100">
            <a:solidFill>
              <a:srgbClr val="FF66FF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12" name="Рисунок 11" descr="D:\Нужное\P131086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788425"/>
            <a:ext cx="3219450" cy="1809750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30608" y="1381991"/>
            <a:ext cx="4340884" cy="720080"/>
          </a:xfrm>
          <a:prstGeom prst="wedgeRoundRectCallout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уголке природы ежедневно отмечаем погоду и фиксируем наблюдения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343167" y="1388968"/>
            <a:ext cx="3333290" cy="959911"/>
          </a:xfrm>
          <a:prstGeom prst="wedgeRoundRectCallout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центре экспериментирования можно проводить интересные опыты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421886" y="3480852"/>
            <a:ext cx="3414186" cy="1162320"/>
          </a:xfrm>
          <a:prstGeom prst="wedgeRoundRectCallout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Огород на окне знакомит с условиями роста растений и позволяет создавать красивые композиции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freeppt.ru/Prew2/Flower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7937"/>
            <a:ext cx="9145016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5643" y="332656"/>
            <a:ext cx="84412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Художественно-эстетическое воспитание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C:\Users\Home\Desktop\Детсад 16-17\IMG_10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5" y="1712403"/>
            <a:ext cx="2859405" cy="1937582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</p:pic>
      <p:pic>
        <p:nvPicPr>
          <p:cNvPr id="7" name="Рисунок 6" descr="C:\Users\Home\Desktop\Детсад 16-17\26.09.2016 Предметная среда\IMG_026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424" y="4737367"/>
            <a:ext cx="2808312" cy="1695283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</p:pic>
      <p:pic>
        <p:nvPicPr>
          <p:cNvPr id="4098" name="Picture 2" descr="C:\Users\Home\Desktop\Детсад 16-17\IMG_10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2" y="4631874"/>
            <a:ext cx="2859405" cy="1906270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apf.mail.ru/cgi-bin/readmsg/IMG_5063.JPG?id=14779889120000000232%3B0%3B1&amp;x-email=kuzmina197110%40mail.ru&amp;exif=1&amp;bs=2832&amp;bl=652880&amp;ct=image%2Fjpeg&amp;cn=IMG_5063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apf.mail.ru/cgi-bin/readmsg/IMG_5063.JPG?id=14779889120000000232%3B0%3B1&amp;x-email=kuzmina197110%40mail.ru&amp;exif=1&amp;bs=2832&amp;bl=652880&amp;ct=image%2Fjpeg&amp;cn=IMG_5063.JP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apf.mail.ru/cgi-bin/readmsg/IMG_5063.JPG?id=14779889120000000232%3B0%3B1&amp;x-email=kuzmina197110%40mail.ru&amp;exif=1&amp;bs=2832&amp;bl=652880&amp;ct=image%2Fjpeg&amp;cn=IMG_5063.JPG&amp;cte=bin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C:\Users\Home\Desktop\IMG_50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93" y="1701621"/>
            <a:ext cx="2801376" cy="1906270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5148064" y="3960326"/>
            <a:ext cx="2948784" cy="671548"/>
          </a:xfrm>
          <a:prstGeom prst="wedgeRoundRectCallout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Центр изобразительного творчества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665621" y="1064330"/>
            <a:ext cx="2952328" cy="648072"/>
          </a:xfrm>
          <a:prstGeom prst="wedgeRoundRectCallout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Центр книги и обучения грамоте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629587" y="3981118"/>
            <a:ext cx="2952328" cy="583549"/>
          </a:xfrm>
          <a:prstGeom prst="wedgeRoundRectCallout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Музыкальный уголок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113385" y="1064330"/>
            <a:ext cx="2948784" cy="602849"/>
          </a:xfrm>
          <a:prstGeom prst="wedgeRoundRectCallout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Наша театральная студия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freeppt.ru/Prew2/Flower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16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Home\Desktop\Детсад 16-17\26.09.2016 Предметная среда\IMG_02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2774826" cy="1784632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</p:pic>
      <p:pic>
        <p:nvPicPr>
          <p:cNvPr id="10242" name="Picture 2" descr="C:\Users\Home\Desktop\фото сад 1\DSCI2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22" y="4653136"/>
            <a:ext cx="2709910" cy="1888222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ome\Desktop\Детсад 16-17\31.10.2016\IMG_1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8" y="4557015"/>
            <a:ext cx="2774826" cy="1849884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Home\Desktop\Детсад 16-17\26.09.2016 Предметная среда\IMG_02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21" y="1250742"/>
            <a:ext cx="2709911" cy="1678420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C:\Users\Home\Desktop\фото сад 1\DSCI21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47" y="2113764"/>
            <a:ext cx="2544038" cy="3392050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30426"/>
            <a:ext cx="71525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Развитие речи и мелкой моторики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43000" y="3420749"/>
            <a:ext cx="2880320" cy="1007731"/>
          </a:xfrm>
          <a:prstGeom prst="horizontalScroll">
            <a:avLst>
              <a:gd name="adj" fmla="val 16281"/>
            </a:avLst>
          </a:prstGeom>
          <a:solidFill>
            <a:srgbClr val="FF66FF"/>
          </a:solidFill>
          <a:ln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Ловкость пальчиков важна!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6084168" y="3412498"/>
            <a:ext cx="2880320" cy="1007731"/>
          </a:xfrm>
          <a:prstGeom prst="horizontalScroll">
            <a:avLst>
              <a:gd name="adj" fmla="val 16281"/>
            </a:avLst>
          </a:prstGeom>
          <a:solidFill>
            <a:srgbClr val="FF66FF"/>
          </a:solidFill>
          <a:ln>
            <a:solidFill>
              <a:srgbClr val="FFFF0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Развивает речь она!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freeppt.ru/Prew2/Flower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-762"/>
            <a:ext cx="9145016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Home\Desktop\Детсад 16-17\26.09.2016 Предметная среда\IMG_09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48864"/>
            <a:ext cx="2971800" cy="1980565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</p:pic>
      <p:pic>
        <p:nvPicPr>
          <p:cNvPr id="6" name="Рисунок 5" descr="C:\Users\Home\Desktop\фото сад 1\DSCI207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2582922" cy="3315649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</p:pic>
      <p:pic>
        <p:nvPicPr>
          <p:cNvPr id="5122" name="Picture 2" descr="C:\Users\Home\Desktop\фото сад 1\DSCI20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21187"/>
            <a:ext cx="2808312" cy="2106234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0232" y="332656"/>
            <a:ext cx="64435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Изучаем основы безопасности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жизнедеятельности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755576" y="1678770"/>
            <a:ext cx="3240360" cy="1170094"/>
          </a:xfrm>
          <a:prstGeom prst="wedgeRoundRectCallout">
            <a:avLst/>
          </a:prstGeom>
          <a:solidFill>
            <a:srgbClr val="FF66FF"/>
          </a:solidFill>
          <a:ln>
            <a:solidFill>
              <a:srgbClr val="FFFF0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Знакомиться с правилами дорожного движения – интересно и увлекательно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932040" y="1678771"/>
            <a:ext cx="3240360" cy="1189034"/>
          </a:xfrm>
          <a:prstGeom prst="wedgeRoundRectCallout">
            <a:avLst/>
          </a:prstGeom>
          <a:solidFill>
            <a:srgbClr val="FF66FF"/>
          </a:solidFill>
          <a:ln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Каждый должен знать как вести себя при пожаре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freeppt.ru/Prew2/Flower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-762"/>
            <a:ext cx="9145016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C:\Users\Home\Desktop\фото сад 1\DSCI2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8" y="994775"/>
            <a:ext cx="3168352" cy="2376264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Home\Desktop\Детсад 16-17\26.09.2016 Предметная среда\IMG_02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23032"/>
            <a:ext cx="3167844" cy="2111894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ome\AppData\Local\Temp\Rar$DIa0.086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24" y="3552709"/>
            <a:ext cx="2231449" cy="2982217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83568" y="188640"/>
            <a:ext cx="3780020" cy="720080"/>
          </a:xfrm>
          <a:prstGeom prst="wedgeRoundRectCallout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Познаем себя и учимся управлять своими эмоциями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778600" y="3371039"/>
            <a:ext cx="3240360" cy="940269"/>
          </a:xfrm>
          <a:prstGeom prst="wedgeRoundRectCallout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Гордимся родным Тульским краем и изучаем его достопримечательности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454832" y="1802732"/>
            <a:ext cx="2304256" cy="1568307"/>
          </a:xfrm>
          <a:prstGeom prst="wedgeRoundRectCallout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Развиваем двигательную активность и учимся заботиться о своем здоровье</a:t>
            </a:r>
          </a:p>
        </p:txBody>
      </p:sp>
    </p:spTree>
    <p:extLst>
      <p:ext uri="{BB962C8B-B14F-4D97-AF65-F5344CB8AC3E}">
        <p14:creationId xmlns:p14="http://schemas.microsoft.com/office/powerpoint/2010/main" val="7571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freeppt.ru/Prew2/Flowers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0"/>
            <a:ext cx="9145016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3983" y="404664"/>
            <a:ext cx="50081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Сюжетно-ролевые игры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 descr="C:\Users\Home\Desktop\Детсад 16-17\Осенний бал\IMG_09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16" y="1484784"/>
            <a:ext cx="2529894" cy="1686597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ome\Desktop\Детсад 16-17\Осенний бал\IMG_09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46" y="4797152"/>
            <a:ext cx="2510122" cy="1673414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Home\AppData\Local\Temp\Rar$DIa0.838\IMG_50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81" y="2629662"/>
            <a:ext cx="2100504" cy="2800672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Home\Desktop\Детсад 16-17\26.09.2016 Предметная среда\IMG_02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797152"/>
            <a:ext cx="2525599" cy="1683733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C:\Users\Home\Desktop\Детсад 16-17\26.09.2016 Предметная среда\IMG_02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8204" y="3068959"/>
            <a:ext cx="2808311" cy="1872207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Home\Desktop\Детсад 16-17\26.09.2016 Предметная среда\IMG_028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79600"/>
            <a:ext cx="2545444" cy="1696963"/>
          </a:xfrm>
          <a:prstGeom prst="rect">
            <a:avLst/>
          </a:prstGeom>
          <a:noFill/>
          <a:ln w="381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2633850" y="3130088"/>
            <a:ext cx="3888432" cy="1799819"/>
          </a:xfrm>
          <a:prstGeom prst="horizontalScroll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Богатство содержания сюжетно-ролевых игр определяется разнообразием атрибутов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197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29</cp:revision>
  <dcterms:created xsi:type="dcterms:W3CDTF">2016-11-01T16:56:47Z</dcterms:created>
  <dcterms:modified xsi:type="dcterms:W3CDTF">2016-11-01T22:31:01Z</dcterms:modified>
</cp:coreProperties>
</file>