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83" r:id="rId14"/>
    <p:sldId id="284" r:id="rId15"/>
    <p:sldId id="280" r:id="rId16"/>
    <p:sldId id="281" r:id="rId17"/>
    <p:sldId id="285" r:id="rId18"/>
    <p:sldId id="286" r:id="rId19"/>
    <p:sldId id="289" r:id="rId20"/>
    <p:sldId id="287" r:id="rId21"/>
    <p:sldId id="290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66"/>
    <a:srgbClr val="009900"/>
    <a:srgbClr val="0066FF"/>
    <a:srgbClr val="660066"/>
    <a:srgbClr val="FF0066"/>
    <a:srgbClr val="3366FF"/>
    <a:srgbClr val="CC3300"/>
    <a:srgbClr val="0033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64" d="100"/>
          <a:sy n="6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0229-3014-4031-942E-6B7446178D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2F375-B517-4BD8-91B3-2890EE429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751D-35EB-4B17-BB6A-DCE3D87AE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FAE6-EFF4-478D-A6AD-6029D7960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46D6-5C9E-4D71-B9EC-9FC5283D14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B6F29-9DC5-4BF4-B2F3-C07715788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CAD8-E238-468C-A555-81EEF3225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3524-A70C-49C2-9A20-1BB554550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BE69-220F-4A4F-BBE6-DC9DD18B0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F54C9-CD9B-4F75-A077-CA71489A8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9BFAD-3C2D-44C2-A1B4-A15A61A84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F2EB9A-2702-4157-A54C-8C1814A5B9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gi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gif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6;&#1089;&#1087;&#1080;&#1090;&#1072;&#1090;&#1077;&#1083;&#1100;%20&#1075;&#1086;&#1076;&#1072;\&#1042;&#1086;&#1079;&#1076;&#1091;&#1096;&#1085;&#1099;&#1081;%20&#1096;&#1072;&#1088;quot&#1055;&#1077;&#1089;&#1077;&#1085;&#1082;&#1072;%20(mp3ostrov.com).mp3" TargetMode="Externa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\&#1055;&#1072;&#1088;&#1086;&#1074;&#1086;&#1079;&#1080;&#1082;%20&#1089;%20&#1090;&#1091;&#1088;&#1077;&#1094;&#1082;&#1086;&#1081;%20&#1084;&#1080;&#1085;&#1080;-&#1076;&#1080;&#1089;&#1082;&#1086;%20-%20&#1063;&#1091;&#1082;&#1091;-&#1095;&#1091;&#1082;&#1091;%20(&#1085;&#1072;%20&#1080;&#1089;&#1087;.)%20(mp3ostrov.com).mp3" TargetMode="Externa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07177" y="2636912"/>
            <a:ext cx="9451177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 в страну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Рычалию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8cdc_94b4e76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1618">
            <a:off x="189152" y="1815179"/>
            <a:ext cx="2086149" cy="2111487"/>
          </a:xfrm>
          <a:prstGeom prst="rect">
            <a:avLst/>
          </a:prstGeom>
        </p:spPr>
      </p:pic>
      <p:pic>
        <p:nvPicPr>
          <p:cNvPr id="3" name="Рисунок 2" descr="0_68ce2_9f52b7b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8241">
            <a:off x="1309644" y="3985922"/>
            <a:ext cx="2317100" cy="2289295"/>
          </a:xfrm>
          <a:prstGeom prst="rect">
            <a:avLst/>
          </a:prstGeom>
        </p:spPr>
      </p:pic>
      <p:pic>
        <p:nvPicPr>
          <p:cNvPr id="4" name="Рисунок 3" descr="82020123_large_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140968"/>
            <a:ext cx="2915816" cy="3478081"/>
          </a:xfrm>
          <a:prstGeom prst="rect">
            <a:avLst/>
          </a:prstGeom>
        </p:spPr>
      </p:pic>
      <p:pic>
        <p:nvPicPr>
          <p:cNvPr id="5" name="Рисунок 4" descr="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005064"/>
            <a:ext cx="2262213" cy="1968678"/>
          </a:xfrm>
          <a:prstGeom prst="rect">
            <a:avLst/>
          </a:prstGeom>
        </p:spPr>
      </p:pic>
      <p:pic>
        <p:nvPicPr>
          <p:cNvPr id="6" name="Рисунок 5" descr="1359223218_0_7b73c_857f974e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95117">
            <a:off x="6149903" y="1103085"/>
            <a:ext cx="2378037" cy="1783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2060848"/>
            <a:ext cx="576064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Звуковая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int-valentin-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1944216" cy="277351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36912"/>
            <a:ext cx="2232248" cy="1902484"/>
          </a:xfrm>
          <a:prstGeom prst="rect">
            <a:avLst/>
          </a:prstGeom>
        </p:spPr>
      </p:pic>
      <p:pic>
        <p:nvPicPr>
          <p:cNvPr id="7" name="Рисунок 6" descr="landofart.ru-dve-ruki-560x3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780928"/>
            <a:ext cx="3221988" cy="188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9021" y="2060849"/>
            <a:ext cx="3168352" cy="3168352"/>
          </a:xfrm>
          <a:prstGeom prst="rect">
            <a:avLst/>
          </a:prstGeom>
        </p:spPr>
      </p:pic>
      <p:pic>
        <p:nvPicPr>
          <p:cNvPr id="5" name="Рисунок 4" descr="786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3283843" cy="2763901"/>
          </a:xfrm>
          <a:prstGeom prst="rect">
            <a:avLst/>
          </a:prstGeom>
        </p:spPr>
      </p:pic>
      <p:pic>
        <p:nvPicPr>
          <p:cNvPr id="9" name="Рисунок 8" descr="bird_apart_Passer_montanus200903181136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276872"/>
            <a:ext cx="2880320" cy="267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орьба-с-комарами-в-СП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2492896"/>
            <a:ext cx="3384376" cy="2164834"/>
          </a:xfrm>
          <a:prstGeom prst="rect">
            <a:avLst/>
          </a:prstGeom>
        </p:spPr>
      </p:pic>
      <p:pic>
        <p:nvPicPr>
          <p:cNvPr id="7" name="Рисунок 6" descr="11028691-ein-einfacher-holzzaun-auf-weissem-hintergr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2664296" cy="2797511"/>
          </a:xfrm>
          <a:prstGeom prst="rect">
            <a:avLst/>
          </a:prstGeom>
        </p:spPr>
      </p:pic>
      <p:pic>
        <p:nvPicPr>
          <p:cNvPr id="9" name="Рисунок 8" descr="8712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564904"/>
            <a:ext cx="3347864" cy="222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entines_day_583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15015"/>
            <a:ext cx="5904656" cy="4424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268760"/>
            <a:ext cx="496855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Лабиринт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7791" y="1364566"/>
          <a:ext cx="7624689" cy="52050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89241"/>
                <a:gridCol w="1089242"/>
                <a:gridCol w="1089241"/>
                <a:gridCol w="1089241"/>
                <a:gridCol w="1089241"/>
                <a:gridCol w="1089242"/>
                <a:gridCol w="1089241"/>
              </a:tblGrid>
              <a:tr h="1041009">
                <a:tc>
                  <a:txBody>
                    <a:bodyPr/>
                    <a:lstStyle/>
                    <a:p>
                      <a:pPr algn="ctr"/>
                      <a:endParaRPr lang="ru-RU" sz="6000" dirty="0" smtClean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993366"/>
                        </a:solidFill>
                      </a:endParaRPr>
                    </a:p>
                  </a:txBody>
                  <a:tcPr/>
                </a:tc>
              </a:tr>
              <a:tr h="1041009"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7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1041010"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800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41009"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1009"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543af393a1ce11f7b326b481cfb8466753d5880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52936"/>
            <a:ext cx="3096344" cy="1814116"/>
          </a:xfrm>
          <a:prstGeom prst="rect">
            <a:avLst/>
          </a:prstGeom>
        </p:spPr>
      </p:pic>
      <p:pic>
        <p:nvPicPr>
          <p:cNvPr id="4" name="Рисунок 3" descr="0_68cdc_94b4e767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645024"/>
            <a:ext cx="721809" cy="730575"/>
          </a:xfrm>
          <a:prstGeom prst="rect">
            <a:avLst/>
          </a:prstGeom>
        </p:spPr>
      </p:pic>
      <p:pic>
        <p:nvPicPr>
          <p:cNvPr id="5" name="Рисунок 4" descr="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661248"/>
            <a:ext cx="864096" cy="864096"/>
          </a:xfrm>
          <a:prstGeom prst="rect">
            <a:avLst/>
          </a:prstGeom>
        </p:spPr>
      </p:pic>
      <p:pic>
        <p:nvPicPr>
          <p:cNvPr id="6" name="Рисунок 5" descr="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5710436"/>
            <a:ext cx="792088" cy="792088"/>
          </a:xfrm>
          <a:prstGeom prst="rect">
            <a:avLst/>
          </a:prstGeom>
        </p:spPr>
      </p:pic>
      <p:pic>
        <p:nvPicPr>
          <p:cNvPr id="7" name="Рисунок 6" descr="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509120"/>
            <a:ext cx="864096" cy="864096"/>
          </a:xfrm>
          <a:prstGeom prst="rect">
            <a:avLst/>
          </a:prstGeom>
        </p:spPr>
      </p:pic>
      <p:pic>
        <p:nvPicPr>
          <p:cNvPr id="8" name="Рисунок 7" descr="3c5d3665876583538b8b7b2901d_pre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581128"/>
            <a:ext cx="864096" cy="818695"/>
          </a:xfrm>
          <a:prstGeom prst="rect">
            <a:avLst/>
          </a:prstGeom>
        </p:spPr>
      </p:pic>
      <p:pic>
        <p:nvPicPr>
          <p:cNvPr id="9" name="Рисунок 8" descr="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84784"/>
            <a:ext cx="864096" cy="864096"/>
          </a:xfrm>
          <a:prstGeom prst="rect">
            <a:avLst/>
          </a:prstGeom>
        </p:spPr>
      </p:pic>
      <p:pic>
        <p:nvPicPr>
          <p:cNvPr id="10" name="Рисунок 9" descr="0_68cdc_94b4e767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721809" cy="730575"/>
          </a:xfrm>
          <a:prstGeom prst="rect">
            <a:avLst/>
          </a:prstGeom>
        </p:spPr>
      </p:pic>
      <p:pic>
        <p:nvPicPr>
          <p:cNvPr id="11" name="Рисунок 10" descr="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484784"/>
            <a:ext cx="792088" cy="792088"/>
          </a:xfrm>
          <a:prstGeom prst="rect">
            <a:avLst/>
          </a:prstGeom>
        </p:spPr>
      </p:pic>
      <p:pic>
        <p:nvPicPr>
          <p:cNvPr id="12" name="Рисунок 11" descr="3c5d3665876583538b8b7b2901d_pre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5661248"/>
            <a:ext cx="864096" cy="818695"/>
          </a:xfrm>
          <a:prstGeom prst="rect">
            <a:avLst/>
          </a:prstGeom>
        </p:spPr>
      </p:pic>
      <p:pic>
        <p:nvPicPr>
          <p:cNvPr id="13" name="Рисунок 12" descr="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661248"/>
            <a:ext cx="960234" cy="843086"/>
          </a:xfrm>
          <a:prstGeom prst="rect">
            <a:avLst/>
          </a:prstGeom>
        </p:spPr>
      </p:pic>
      <p:pic>
        <p:nvPicPr>
          <p:cNvPr id="16" name="Рисунок 15" descr="82020104_large_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1412776"/>
            <a:ext cx="720080" cy="856014"/>
          </a:xfrm>
          <a:prstGeom prst="rect">
            <a:avLst/>
          </a:prstGeom>
        </p:spPr>
      </p:pic>
      <p:pic>
        <p:nvPicPr>
          <p:cNvPr id="17" name="Рисунок 16" descr="1_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4653136"/>
            <a:ext cx="1013330" cy="765064"/>
          </a:xfrm>
          <a:prstGeom prst="rect">
            <a:avLst/>
          </a:prstGeom>
        </p:spPr>
      </p:pic>
      <p:pic>
        <p:nvPicPr>
          <p:cNvPr id="18" name="Рисунок 17" descr="106377245_1382535048_ima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2492896"/>
            <a:ext cx="913284" cy="913284"/>
          </a:xfrm>
          <a:prstGeom prst="rect">
            <a:avLst/>
          </a:prstGeom>
        </p:spPr>
      </p:pic>
      <p:pic>
        <p:nvPicPr>
          <p:cNvPr id="19" name="Рисунок 18" descr="1359223218_0_7b73c_857f974e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7584" y="2420888"/>
            <a:ext cx="1080120" cy="810090"/>
          </a:xfrm>
          <a:prstGeom prst="rect">
            <a:avLst/>
          </a:prstGeom>
        </p:spPr>
      </p:pic>
      <p:pic>
        <p:nvPicPr>
          <p:cNvPr id="20" name="Рисунок 19" descr="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573016"/>
            <a:ext cx="960234" cy="843086"/>
          </a:xfrm>
          <a:prstGeom prst="rect">
            <a:avLst/>
          </a:prstGeom>
        </p:spPr>
      </p:pic>
      <p:pic>
        <p:nvPicPr>
          <p:cNvPr id="21" name="Рисунок 20" descr="b (1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52320" y="1484784"/>
            <a:ext cx="864096" cy="864096"/>
          </a:xfrm>
          <a:prstGeom prst="rect">
            <a:avLst/>
          </a:prstGeom>
        </p:spPr>
      </p:pic>
      <p:pic>
        <p:nvPicPr>
          <p:cNvPr id="23" name="Рисунок 22" descr="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72200" y="5733256"/>
            <a:ext cx="936104" cy="814639"/>
          </a:xfrm>
          <a:prstGeom prst="rect">
            <a:avLst/>
          </a:prstGeom>
        </p:spPr>
      </p:pic>
      <p:pic>
        <p:nvPicPr>
          <p:cNvPr id="24" name="Рисунок 23" descr="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7584" y="5661248"/>
            <a:ext cx="936104" cy="814639"/>
          </a:xfrm>
          <a:prstGeom prst="rect">
            <a:avLst/>
          </a:prstGeom>
        </p:spPr>
      </p:pic>
      <p:pic>
        <p:nvPicPr>
          <p:cNvPr id="25" name="Рисунок 24" descr="p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7704" y="2492896"/>
            <a:ext cx="913284" cy="913284"/>
          </a:xfrm>
          <a:prstGeom prst="rect">
            <a:avLst/>
          </a:prstGeom>
        </p:spPr>
      </p:pic>
      <p:pic>
        <p:nvPicPr>
          <p:cNvPr id="26" name="Рисунок 25" descr="p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00192" y="4509120"/>
            <a:ext cx="913284" cy="913284"/>
          </a:xfrm>
          <a:prstGeom prst="rect">
            <a:avLst/>
          </a:prstGeom>
        </p:spPr>
      </p:pic>
      <p:pic>
        <p:nvPicPr>
          <p:cNvPr id="27" name="Рисунок 26" descr="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2492896"/>
            <a:ext cx="864096" cy="864096"/>
          </a:xfrm>
          <a:prstGeom prst="rect">
            <a:avLst/>
          </a:prstGeom>
        </p:spPr>
      </p:pic>
      <p:pic>
        <p:nvPicPr>
          <p:cNvPr id="28" name="Рисунок 27" descr="b (1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79712" y="3573016"/>
            <a:ext cx="864096" cy="864096"/>
          </a:xfrm>
          <a:prstGeom prst="rect">
            <a:avLst/>
          </a:prstGeom>
        </p:spPr>
      </p:pic>
      <p:pic>
        <p:nvPicPr>
          <p:cNvPr id="29" name="Рисунок 28" descr="1_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1484784"/>
            <a:ext cx="1013330" cy="765064"/>
          </a:xfrm>
          <a:prstGeom prst="rect">
            <a:avLst/>
          </a:prstGeom>
        </p:spPr>
      </p:pic>
      <p:pic>
        <p:nvPicPr>
          <p:cNvPr id="30" name="Рисунок 29" descr="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864096" cy="864096"/>
          </a:xfrm>
          <a:prstGeom prst="rect">
            <a:avLst/>
          </a:prstGeom>
        </p:spPr>
      </p:pic>
      <p:pic>
        <p:nvPicPr>
          <p:cNvPr id="31" name="Рисунок 30" descr="k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5589240"/>
            <a:ext cx="864096" cy="864096"/>
          </a:xfrm>
          <a:prstGeom prst="rect">
            <a:avLst/>
          </a:prstGeom>
        </p:spPr>
      </p:pic>
      <p:pic>
        <p:nvPicPr>
          <p:cNvPr id="32" name="Рисунок 31" descr="k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3573016"/>
            <a:ext cx="864096" cy="864096"/>
          </a:xfrm>
          <a:prstGeom prst="rect">
            <a:avLst/>
          </a:prstGeom>
        </p:spPr>
      </p:pic>
      <p:sp>
        <p:nvSpPr>
          <p:cNvPr id="33" name="5-конечная звезда 32"/>
          <p:cNvSpPr/>
          <p:nvPr/>
        </p:nvSpPr>
        <p:spPr>
          <a:xfrm>
            <a:off x="8172400" y="3573016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3af393a1ce11f7b326b481cfb8466753d5880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365104"/>
            <a:ext cx="4032448" cy="2198079"/>
          </a:xfr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11760" y="1484784"/>
          <a:ext cx="4248474" cy="660895"/>
        </p:xfrm>
        <a:graphic>
          <a:graphicData uri="http://schemas.openxmlformats.org/drawingml/2006/table">
            <a:tbl>
              <a:tblPr/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660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2708920"/>
          <a:ext cx="3240363" cy="701182"/>
        </p:xfrm>
        <a:graphic>
          <a:graphicData uri="http://schemas.openxmlformats.org/drawingml/2006/table">
            <a:tbl>
              <a:tblPr/>
              <a:tblGrid>
                <a:gridCol w="648073"/>
                <a:gridCol w="648072"/>
                <a:gridCol w="648073"/>
                <a:gridCol w="648072"/>
                <a:gridCol w="648073"/>
              </a:tblGrid>
              <a:tr h="701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96136" y="2708920"/>
          <a:ext cx="3080580" cy="720080"/>
        </p:xfrm>
        <a:graphic>
          <a:graphicData uri="http://schemas.openxmlformats.org/drawingml/2006/table">
            <a:tbl>
              <a:tblPr/>
              <a:tblGrid>
                <a:gridCol w="770145"/>
                <a:gridCol w="770145"/>
                <a:gridCol w="770145"/>
                <a:gridCol w="770145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263691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34076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63691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960440" cy="3215877"/>
          </a:xfrm>
          <a:prstGeom prst="rect">
            <a:avLst/>
          </a:prstGeom>
        </p:spPr>
      </p:pic>
      <p:pic>
        <p:nvPicPr>
          <p:cNvPr id="3" name="Рисунок 2" descr="4c164a14de21a7647e65ccfade593d5b_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29718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9f650323605c91a4e9437bc7c3b0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80928"/>
            <a:ext cx="2952328" cy="3546967"/>
          </a:xfrm>
          <a:prstGeom prst="rect">
            <a:avLst/>
          </a:prstGeom>
        </p:spPr>
      </p:pic>
      <p:pic>
        <p:nvPicPr>
          <p:cNvPr id="6" name="Рисунок 5" descr="amanda_borb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48880"/>
            <a:ext cx="3528392" cy="10033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1412776"/>
            <a:ext cx="7956376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Страна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Рычалия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d_205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941168"/>
            <a:ext cx="2304256" cy="1727328"/>
          </a:xfrm>
          <a:prstGeom prst="rect">
            <a:avLst/>
          </a:prstGeom>
        </p:spPr>
      </p:pic>
      <p:pic>
        <p:nvPicPr>
          <p:cNvPr id="2" name="Рисунок 1" descr="75173708_large_multpictnarodru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918823" cy="1008113"/>
          </a:xfrm>
          <a:prstGeom prst="rect">
            <a:avLst/>
          </a:prstGeom>
        </p:spPr>
      </p:pic>
      <p:pic>
        <p:nvPicPr>
          <p:cNvPr id="3" name="Рисунок 2" descr="ru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268760"/>
            <a:ext cx="1296144" cy="918411"/>
          </a:xfrm>
          <a:prstGeom prst="rect">
            <a:avLst/>
          </a:prstGeom>
        </p:spPr>
      </p:pic>
      <p:pic>
        <p:nvPicPr>
          <p:cNvPr id="4" name="Рисунок 3" descr="18e4f360dff46c0b6a956215dd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196752"/>
            <a:ext cx="1584176" cy="988337"/>
          </a:xfrm>
          <a:prstGeom prst="rect">
            <a:avLst/>
          </a:prstGeom>
        </p:spPr>
      </p:pic>
      <p:pic>
        <p:nvPicPr>
          <p:cNvPr id="5" name="Рисунок 4" descr="16217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268760"/>
            <a:ext cx="823366" cy="1173618"/>
          </a:xfrm>
          <a:prstGeom prst="rect">
            <a:avLst/>
          </a:prstGeom>
        </p:spPr>
      </p:pic>
      <p:pic>
        <p:nvPicPr>
          <p:cNvPr id="8" name="Рисунок 7" descr="7439ac42097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276872"/>
            <a:ext cx="936104" cy="1364583"/>
          </a:xfrm>
          <a:prstGeom prst="rect">
            <a:avLst/>
          </a:prstGeom>
        </p:spPr>
      </p:pic>
      <p:pic>
        <p:nvPicPr>
          <p:cNvPr id="9" name="Рисунок 8" descr="карандаш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3789040"/>
            <a:ext cx="1213408" cy="1213408"/>
          </a:xfrm>
          <a:prstGeom prst="rect">
            <a:avLst/>
          </a:prstGeom>
        </p:spPr>
      </p:pic>
      <p:pic>
        <p:nvPicPr>
          <p:cNvPr id="10" name="Рисунок 9" descr="img_63462722083586000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3789040"/>
            <a:ext cx="1656184" cy="1060993"/>
          </a:xfrm>
          <a:prstGeom prst="rect">
            <a:avLst/>
          </a:prstGeom>
        </p:spPr>
      </p:pic>
      <p:pic>
        <p:nvPicPr>
          <p:cNvPr id="11" name="Рисунок 10" descr="plast-ok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3501008"/>
            <a:ext cx="1296144" cy="1537227"/>
          </a:xfrm>
          <a:prstGeom prst="rect">
            <a:avLst/>
          </a:prstGeom>
        </p:spPr>
      </p:pic>
      <p:pic>
        <p:nvPicPr>
          <p:cNvPr id="12" name="Рисунок 11" descr="0_8c850_8bace218_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3688" y="5085184"/>
            <a:ext cx="1524003" cy="1524003"/>
          </a:xfrm>
          <a:prstGeom prst="rect">
            <a:avLst/>
          </a:prstGeom>
        </p:spPr>
      </p:pic>
      <p:pic>
        <p:nvPicPr>
          <p:cNvPr id="14" name="Рисунок 13" descr="file48828589_1746c85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4941168"/>
            <a:ext cx="1995286" cy="1618399"/>
          </a:xfrm>
          <a:prstGeom prst="rect">
            <a:avLst/>
          </a:prstGeom>
        </p:spPr>
      </p:pic>
      <p:pic>
        <p:nvPicPr>
          <p:cNvPr id="16" name="Рисунок 15" descr="70037402_neboleika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3888" y="2420888"/>
            <a:ext cx="918989" cy="10844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67744" y="2420888"/>
            <a:ext cx="11521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36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84784"/>
            <a:ext cx="3600400" cy="4800534"/>
          </a:xfrm>
          <a:prstGeom prst="rect">
            <a:avLst/>
          </a:prstGeom>
        </p:spPr>
      </p:pic>
      <p:pic>
        <p:nvPicPr>
          <p:cNvPr id="6" name="Воздушный шарquotПесен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766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612476" cy="534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twalls.ru-59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96744" cy="50225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988840"/>
            <a:ext cx="739927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Ловкие пальчики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vorys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4464496" cy="4336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7294754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Гимнастическая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ровозик с турецкой мини-диско - Чуку-чуку (на исп.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2" name="Рисунок 1" descr="2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04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na_pelota_play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608512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484784"/>
            <a:ext cx="354020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Игровая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н_01 - копия (3)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фон_01 - копия (3)</Template>
  <TotalTime>726</TotalTime>
  <Words>18</Words>
  <Application>Microsoft Office PowerPoint</Application>
  <PresentationFormat>Экран (4:3)</PresentationFormat>
  <Paragraphs>12</Paragraphs>
  <Slides>22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фон_01 - копия (3)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63</cp:revision>
  <dcterms:created xsi:type="dcterms:W3CDTF">2013-05-09T06:24:15Z</dcterms:created>
  <dcterms:modified xsi:type="dcterms:W3CDTF">2015-04-19T08:56:31Z</dcterms:modified>
</cp:coreProperties>
</file>