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1"/>
  </p:sldMasterIdLst>
  <p:notesMasterIdLst>
    <p:notesMasterId r:id="rId22"/>
  </p:notesMasterIdLst>
  <p:sldIdLst>
    <p:sldId id="289" r:id="rId2"/>
    <p:sldId id="277" r:id="rId3"/>
    <p:sldId id="280" r:id="rId4"/>
    <p:sldId id="281" r:id="rId5"/>
    <p:sldId id="256" r:id="rId6"/>
    <p:sldId id="257" r:id="rId7"/>
    <p:sldId id="272" r:id="rId8"/>
    <p:sldId id="271" r:id="rId9"/>
    <p:sldId id="270" r:id="rId10"/>
    <p:sldId id="260" r:id="rId11"/>
    <p:sldId id="261" r:id="rId12"/>
    <p:sldId id="263" r:id="rId13"/>
    <p:sldId id="267" r:id="rId14"/>
    <p:sldId id="287" r:id="rId15"/>
    <p:sldId id="288" r:id="rId16"/>
    <p:sldId id="283" r:id="rId17"/>
    <p:sldId id="282" r:id="rId18"/>
    <p:sldId id="284" r:id="rId19"/>
    <p:sldId id="285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7D8A453-A1F2-40F6-8D70-68463C655E80}">
          <p14:sldIdLst>
            <p14:sldId id="289"/>
            <p14:sldId id="277"/>
            <p14:sldId id="280"/>
            <p14:sldId id="281"/>
            <p14:sldId id="256"/>
          </p14:sldIdLst>
        </p14:section>
        <p14:section name="Раздел без заголовка" id="{435D2737-1CF4-4604-BC83-BFC4C5AF5703}">
          <p14:sldIdLst>
            <p14:sldId id="257"/>
            <p14:sldId id="272"/>
            <p14:sldId id="271"/>
            <p14:sldId id="270"/>
            <p14:sldId id="260"/>
            <p14:sldId id="261"/>
            <p14:sldId id="263"/>
            <p14:sldId id="267"/>
            <p14:sldId id="287"/>
            <p14:sldId id="288"/>
            <p14:sldId id="283"/>
            <p14:sldId id="282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й" initials="Е" lastIdx="2" clrIdx="0">
    <p:extLst>
      <p:ext uri="{19B8F6BF-5375-455C-9EA6-DF929625EA0E}">
        <p15:presenceInfo xmlns:p15="http://schemas.microsoft.com/office/powerpoint/2012/main" userId="Евгени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1FD"/>
    <a:srgbClr val="C5DDF9"/>
    <a:srgbClr val="A0CAFA"/>
    <a:srgbClr val="B4D6F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711" autoAdjust="0"/>
  </p:normalViewPr>
  <p:slideViewPr>
    <p:cSldViewPr>
      <p:cViewPr varScale="1">
        <p:scale>
          <a:sx n="79" d="100"/>
          <a:sy n="79" d="100"/>
        </p:scale>
        <p:origin x="11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29T18:07:35.742" idx="1">
    <p:pos x="5544" y="20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16A6F-1958-4E2A-B1AE-F8D8C2AF1F70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8BC5B-5359-44B5-A900-90421244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4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865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08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895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7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  <a:latin typeface="Agency FB" panose="020B0503020202020204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476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>
                <a:latin typeface="Agency FB" panose="020B0503020202020204" pitchFamily="34" charset="0"/>
              </a:defRPr>
            </a:lvl1pPr>
          </a:lstStyle>
          <a:p>
            <a:pPr marL="0" lvl="0"/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  <a:latin typeface="Agency FB" panose="020B0503020202020204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160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33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7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41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5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57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60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4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99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4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24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90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comments" Target="../comments/commen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16632"/>
            <a:ext cx="7999040" cy="354096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Конспект открытого занятия для родителей по развитию речи в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1 младшей группе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941168"/>
            <a:ext cx="6552728" cy="1916832"/>
          </a:xfrm>
        </p:spPr>
        <p:txBody>
          <a:bodyPr/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Воспитатель МБДОУ №43 города Белово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Руднева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Татьяна Юрьевна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1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Tm="5000">
        <p:circle/>
      </p:transition>
    </mc:Choice>
    <mc:Fallback>
      <p:transition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638"/>
            <a:ext cx="8291264" cy="62507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1351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" advClick="0" advTm="16000">
        <p:circle/>
      </p:transition>
    </mc:Choice>
    <mc:Fallback>
      <p:transition advClick="0" advTm="1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 advClick="0" advTm="28000">
        <p:circle/>
      </p:transition>
    </mc:Choice>
    <mc:Fallback>
      <p:transition advClick="0" advTm="2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2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70" advClick="0" advTm="27000">
        <p:circle/>
      </p:transition>
    </mc:Choice>
    <mc:Fallback>
      <p:transition advClick="0" advTm="2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25070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67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7000">
        <p:circle/>
      </p:transition>
    </mc:Choice>
    <mc:Fallback>
      <p:transition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476672"/>
            <a:ext cx="8354890" cy="40507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96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Tm="5000">
        <p:circle/>
      </p:transition>
    </mc:Choice>
    <mc:Fallback>
      <p:transition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изминут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07"/>
                  <p14:fade out="1490"/>
                </p14:media>
              </p:ext>
            </p:extLst>
          </p:nvPr>
        </p:nvPicPr>
        <p:blipFill rotWithShape="1">
          <a:blip r:embed="rId4"/>
          <a:srcRect l="399" t="1449" r="-399" b="-1449"/>
          <a:stretch>
            <a:fillRect/>
          </a:stretch>
        </p:blipFill>
        <p:spPr>
          <a:xfrm>
            <a:off x="0" y="6871"/>
            <a:ext cx="9144000" cy="6858000"/>
          </a:xfrm>
          <a:prstGeom prst="rect">
            <a:avLst/>
          </a:prstGeom>
          <a:solidFill>
            <a:srgbClr val="A0CAFA"/>
          </a:solidFill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25047"/>
            <a:ext cx="388843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9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30560" y="-459432"/>
            <a:ext cx="8282880" cy="45943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-459432"/>
            <a:ext cx="8713440" cy="45719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" b="22856"/>
          <a:stretch/>
        </p:blipFill>
        <p:spPr>
          <a:xfrm>
            <a:off x="4860032" y="1421960"/>
            <a:ext cx="3853408" cy="2421228"/>
          </a:xfrm>
          <a:prstGeom prst="rect">
            <a:avLst/>
          </a:prstGeom>
        </p:spPr>
      </p:pic>
      <p:pic>
        <p:nvPicPr>
          <p:cNvPr id="1026" name="Picture 2" descr="http://www.funlib.ru/cimg/2014/102113/19336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0" y="4094724"/>
            <a:ext cx="3925416" cy="24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34" y="4111839"/>
            <a:ext cx="3822006" cy="241339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1426524"/>
            <a:ext cx="3925416" cy="24212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0560" y="246972"/>
            <a:ext cx="8282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репку среди овощей»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детям рассмотреть картинки с изображением овощей и ответить на вопросы. Попросите найти среди них репку.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название всех овощей: помидор, морковь, капуста, репка.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5692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8138865" cy="591574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Задание «Как росла репка?».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Предложите детям рассмотреть картинки с изображением репки и ответить на вопросы. Что нарисовано на картинке? Как росла репка? Кто какой она была? И какой она стала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15122" r="49376" b="6475"/>
          <a:stretch/>
        </p:blipFill>
        <p:spPr>
          <a:xfrm>
            <a:off x="467544" y="1665968"/>
            <a:ext cx="8280918" cy="485937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3" y="188640"/>
            <a:ext cx="8280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«Как росла репка?».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детям рассмотреть картинки с изображением репки и ответить на вопросы. Что нарисовано на картинке? Как росла репка? Кто какой она была? И какой она стала?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1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45719"/>
            <a:ext cx="8424936" cy="45719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/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28" y="1718811"/>
            <a:ext cx="2334999" cy="247000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13" y="4357417"/>
            <a:ext cx="2304414" cy="2314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56" y="1718811"/>
            <a:ext cx="2380128" cy="24540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3" y="4357418"/>
            <a:ext cx="2547158" cy="23144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2" descr="C:\Users\Евгений\Desktop\Новая папка (2)\дед\1565059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7" y="1718811"/>
            <a:ext cx="2547159" cy="245401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9" t="9081"/>
          <a:stretch/>
        </p:blipFill>
        <p:spPr>
          <a:xfrm>
            <a:off x="3633962" y="4357417"/>
            <a:ext cx="2380130" cy="23144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611559" y="184597"/>
            <a:ext cx="8095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«Да-нет!».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детям фигурки героев сказки из настольного кукольного театра. Попросите, глядя на картинку, правильно ответить на вопрос: «да» или «нет».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фигурку с мышкой и спросите: «Это мышка?» (Да.) Покажите фигурку с собакой и спросите: «Это мышка?» (Нет.) «Это кошка?» (Нет.) Аналогично обыграйте других героев сказки.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2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098" y="-45719"/>
            <a:ext cx="8414661" cy="4571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стоит </a:t>
            </a:r>
            <a:r>
              <a:rPr lang="ru-RU" sz="1600" dirty="0">
                <a:solidFill>
                  <a:schemeClr val="bg1"/>
                </a:solidFill>
              </a:rPr>
              <a:t>последним?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219965"/>
            <a:ext cx="8511316" cy="37484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897" y="4653135"/>
            <a:ext cx="1140954" cy="131524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56" y="3429000"/>
            <a:ext cx="1446944" cy="25393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48" y="3717032"/>
            <a:ext cx="1460438" cy="225135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51401"/>
            <a:ext cx="1656998" cy="33169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92469"/>
            <a:ext cx="3012101" cy="36759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Прямоугольник 14"/>
          <p:cNvSpPr/>
          <p:nvPr/>
        </p:nvSpPr>
        <p:spPr>
          <a:xfrm>
            <a:off x="395536" y="188640"/>
            <a:ext cx="8566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«Кто сначала, кто потом!»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ребенку посмотреть на сюжетную картинку. Попросите ребенка, глядя на картинку, ответить на ваши вопросы. Кто стоит впереди всех? Кто стоит между Жучкой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мышкой?Кто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стоит перед бабкой ?Кто стоит перед кошкой? Кто стоит перед внучкой? Кто стоит перед мышкой? Кто стоит перед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Жучкой? Кто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последним?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9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282881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народная Сказка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 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1"/>
            <a:ext cx="8424936" cy="43204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занятия: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формировать у ребенка умение внимательно слушать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сказку;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вырабатывать учебные навыки: отвечать на вопросы взросло­го, не перебивать говорящего; воспитание положительных качеств личности — уверенность в себе, смелость, умение сопереживать.</a:t>
            </a:r>
          </a:p>
          <a:p>
            <a:pPr marL="0" indent="0" algn="just">
              <a:buNone/>
            </a:pP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обогащать словарь ребенка за счет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существительных (кошка, собака), указательных слов, местоимений и служебных частей речи (вот, это, тут, там, где, да, нет); способствовать упот­реблению усвоенных слов в самостоятельной речи; учить употреблять существи­тельные в именительном падеже в единственном и множественном числе, пред­логи «за», «впереди»; развитие слухового внимания (повышение внимания к речи взрослого).</a:t>
            </a:r>
          </a:p>
          <a:p>
            <a:pPr marL="0" indent="0" algn="just">
              <a:buNone/>
            </a:pP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развивать умение вслушиваться в речь взрослого; зритель­ное и слуховое внимание — умение рассматривать иллюстрации, узнавать изоб­раженных героев; по слуху определять одинаково звучащие предметы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>
        <p:circle/>
      </p:transition>
    </mc:Choice>
    <mc:Fallback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676" y="-45718"/>
            <a:ext cx="8640959" cy="45719"/>
          </a:xfrm>
          <a:ln>
            <a:noFill/>
          </a:ln>
        </p:spPr>
        <p:txBody>
          <a:bodyPr>
            <a:noAutofit/>
          </a:bodyPr>
          <a:lstStyle/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14453"/>
            <a:ext cx="2592288" cy="2022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88" y="2415023"/>
            <a:ext cx="2584139" cy="2022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22400"/>
            <a:ext cx="2592288" cy="1873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87" y="4622400"/>
            <a:ext cx="2584139" cy="1873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63" y="2414452"/>
            <a:ext cx="2626518" cy="20226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63" y="4622401"/>
            <a:ext cx="2626518" cy="18736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3" y="184719"/>
            <a:ext cx="84249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подарим?».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детям рассмотреть картинки с изображением предметов и ответить на вопросы). 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картинки: кастрюля, шапка, молоко, кос­точка, кукла, сыр. Попросите детей правильно раздать подарки. 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подарим кастрюлю? (Бабушке.) Кому подарим шапку? (Дедушке.) Кому подарим куклу? (Внучке.) Кому подарим косточку? (Собаке.) Кому подарим миску с молоком? (Кошке.) Кому подарим сыр? (Мышке.)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Задайте вопросы: Почему именно этот подарок ты выбрал?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3568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2055" y="-45719"/>
            <a:ext cx="8568952" cy="45719"/>
          </a:xfrm>
        </p:spPr>
        <p:txBody>
          <a:bodyPr>
            <a:noAutofit/>
          </a:bodyPr>
          <a:lstStyle/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055" y="692696"/>
            <a:ext cx="84664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героев сказки из настольного кукольного театра; сюжетные картинки; предметные картинки  дед, баба, внучка, собака, кошка, мышка; предметные картинки с овощей; сюжетная картинка «Кто сначала, кто потом»; предметные картинки с изображение: кастрюли, шапки, куклы, косточки, молока, сыра.</a:t>
            </a:r>
            <a:b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Ход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Воспитатель. Наступила осень. Время собирать урожай. Герой нашей сказки отправился в огород. А что с ним случилось, вы узнаете послушав сказку «Репка».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Основная часть. Показ сказки.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Задание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репку среди овощей» Предложите детям рассмотреть картинки с изображением овощей и ответить на вопросы. Попросите найти среди них репку. Назовите название всех овощей: помидор, морковь, капуста, репка.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Задание «Как росла репка?».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детям рассмотреть картинки с изображением репки и ответить на вопросы. Что нарисовано на картинке? Как росла репка? Кто какой она была? И какой она стала?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3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>
        <p:circle/>
      </p:transition>
    </mc:Choice>
    <mc:Fallback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79512" y="-45720"/>
            <a:ext cx="8640960" cy="45719"/>
          </a:xfrm>
        </p:spPr>
        <p:txBody>
          <a:bodyPr>
            <a:noAutofit/>
          </a:bodyPr>
          <a:lstStyle/>
          <a:p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2656"/>
            <a:ext cx="84249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Задание 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«Да-нет!».  Предложите детям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изображением героев сказки. Попросите, глядя на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фигурку,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ответить на вопрос: «да» или «нет».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фигурку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спросите: «Это мышка?» (Да.) Покажите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фигурку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собакой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спросите: «Это мышка?» (Нет.) «Это кошка?» (Нет.) Аналогично обыграйте других героев сказки.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Задание «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сначала, кто потом!» Предложите ребенку посмотреть на сюжетную картинку. Попросите ребенка, глядя на картинку, ответить на ваши вопросы.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впереди всех?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между Жучкой и мышкой?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перед бабкой?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перед кошкой?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перед внучкой?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перед мышкой?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перед Жучкой?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стоит последним?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Игра «Что подарим?».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детям рассмотреть картинки с изображением предметов и ответить на вопросы). 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картинки: кастрюля, шапка, молоко, кос­точка, кукла, сыр. Попросите детей правильно раздать подарки. 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подарим кастрюлю? (Бабушке.) Кому подарим шапку? (Дедушке.) Кому подарим куклу? (Внучке.) Кому подарим косточку? (Собаке.) Кому подарим миску с молоком? (Кошке.) Кому подарим сыр? (Мышке.)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Задайте вопросы: Почему именно этот подарок ты выбрал?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7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>
        <p:circle/>
      </p:transition>
    </mc:Choice>
    <mc:Fallback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Евгений\Desktop\Новая папка (2)\img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274638"/>
            <a:ext cx="8064895" cy="58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skazka-Rep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58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8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>
        <p:circle/>
      </p:transition>
    </mc:Choice>
    <mc:Fallback>
      <p:transition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вгений\Desktop\Новая папка (2)\b77d597c06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7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04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8092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597666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5278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30" advClick="0" advTm="13000">
        <p:circle/>
      </p:transition>
    </mc:Choice>
    <mc:Fallback>
      <p:transition advClick="0" advTm="1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638"/>
            <a:ext cx="8291264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ircle/>
      </p:transition>
    </mc:Choice>
    <mc:Fallback>
      <p:transition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985</TotalTime>
  <Words>334</Words>
  <Application>Microsoft Office PowerPoint</Application>
  <PresentationFormat>Экран (4:3)</PresentationFormat>
  <Paragraphs>19</Paragraphs>
  <Slides>20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Agency FB</vt:lpstr>
      <vt:lpstr>Arial</vt:lpstr>
      <vt:lpstr>Calibri</vt:lpstr>
      <vt:lpstr>Century Gothic</vt:lpstr>
      <vt:lpstr>Times New Roman</vt:lpstr>
      <vt:lpstr>Wingdings 3</vt:lpstr>
      <vt:lpstr>Сектор</vt:lpstr>
      <vt:lpstr>Конспект открытого занятия для родителей по развитию речи в  1 младшей группе</vt:lpstr>
      <vt:lpstr>Тема:  народная Сказка «Репка»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Задание «Как росла репка?». Предложите детям рассмотреть картинки с изображением репки и ответить на вопросы. Что нарисовано на картинке? Как росла репка? Кто какой она была? И какой она стала</vt:lpstr>
      <vt:lpstr>   </vt:lpstr>
      <vt:lpstr> стоит последним?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Евгений</cp:lastModifiedBy>
  <cp:revision>128</cp:revision>
  <dcterms:created xsi:type="dcterms:W3CDTF">2016-05-13T12:52:00Z</dcterms:created>
  <dcterms:modified xsi:type="dcterms:W3CDTF">2016-10-29T18:57:49Z</dcterms:modified>
</cp:coreProperties>
</file>