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8" r:id="rId5"/>
    <p:sldId id="279" r:id="rId6"/>
    <p:sldId id="276" r:id="rId7"/>
    <p:sldId id="277" r:id="rId8"/>
    <p:sldId id="280" r:id="rId9"/>
    <p:sldId id="281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3358" y="1268760"/>
            <a:ext cx="9144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«Профилактика </a:t>
            </a:r>
            <a:r>
              <a:rPr lang="ru-RU" sz="3200" b="1" dirty="0" err="1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дисграфии</a:t>
            </a:r>
            <a:r>
              <a:rPr lang="ru-RU" sz="3200" b="1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почве нарушения языкового анализа и синтеза у </a:t>
            </a:r>
            <a:r>
              <a:rPr lang="ru-RU" sz="3200" b="1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детей старшего дошкольного возраста»</a:t>
            </a:r>
            <a:endParaRPr lang="ru-RU" sz="3200" b="1" dirty="0">
              <a:ln w="12700">
                <a:solidFill>
                  <a:srgbClr val="FF9900"/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86" y="3196305"/>
            <a:ext cx="4943343" cy="204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1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91" y="105273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однять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красный кружок, если звук гласный, или синий - если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согласный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510" y="334987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слогового анализа и синтеза</a:t>
            </a:r>
            <a:endParaRPr lang="ru-RU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342" y="184980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А, Л, О, З, А, У, М, Ш, Ы,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74" y="238031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овторить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за педагогом только гласный звук, услышанный в слоге,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слове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534" y="321131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ОХ - О, УС - У, ДА - А, ДЫМ - Ы, СТУЛ - У, ВОЛК - 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91" y="384623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назвать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только гласные буквы продиктованных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925" y="4450423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РУКА – У, 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21" y="496831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з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аписать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только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согласные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буквы продиктованных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084" y="55892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РУКА – Р,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6218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4" y="26064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р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азложить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картинки или записать слова под определённой схемой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(</a:t>
            </a:r>
            <a:r>
              <a:rPr lang="ru-RU" sz="2400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используется </a:t>
            </a:r>
            <a:r>
              <a:rPr lang="ru-RU" sz="2400" b="1" i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одна заданная гласная буква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342" y="119675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а________           _____а______           ________а</a:t>
            </a:r>
          </a:p>
          <a:p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аквариум               купать                              дочка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адрес                       павлин                            крыша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астры                       удар                                 стена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129" y="328498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р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азложить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картинки или записать слова под определённой схемой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(</a:t>
            </a:r>
            <a:r>
              <a:rPr lang="ru-RU" sz="2400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 определенным сочетанием гласных букв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)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610" y="436510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а_______ы           </a:t>
            </a:r>
            <a:r>
              <a:rPr lang="ru-RU" sz="2800" b="1" dirty="0" err="1" smtClean="0"/>
              <a:t>у______а</a:t>
            </a:r>
            <a:r>
              <a:rPr lang="ru-RU" sz="2800" b="1" dirty="0" smtClean="0"/>
              <a:t>                       </a:t>
            </a:r>
            <a:r>
              <a:rPr lang="ru-RU" sz="2800" b="1" dirty="0" err="1" smtClean="0"/>
              <a:t>и_____ы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акулы                      уборка                           игры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автобусы                 улитка                           искра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арены                      удочка                           избы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612" y="11663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р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азложить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картинки в «домики» или «вагончики» в зависимости от количества слогов в их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названии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79708"/>
            <a:ext cx="7473189" cy="244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209" y="400506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оставить слово из слогов, данных в беспорядке 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919" y="465313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«ба,со,ка», «нок, цып,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лё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», «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точ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ка, лас»</a:t>
            </a:r>
          </a:p>
        </p:txBody>
      </p:sp>
    </p:spTree>
    <p:extLst>
      <p:ext uri="{BB962C8B-B14F-4D97-AF65-F5344CB8AC3E}">
        <p14:creationId xmlns:p14="http://schemas.microsoft.com/office/powerpoint/2010/main" val="27994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13" y="117419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фонематического анализа и синтеза</a:t>
            </a:r>
            <a:endParaRPr lang="ru-RU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9" y="65782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придумать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слова с 3, 4, 5 звуками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89" y="115535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тобрать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картинки, в названии которых (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например)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5 звуков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89" y="161702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поднять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цифру, соответствующую количеству звуков в слове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207868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р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азложить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картинки в порядке возрастания количества звуков в словах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4186"/>
            <a:ext cx="3672407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4983" y="5877273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Дом, рак, лев, мост, роза, ноты, клоун, кошка, гнездо, радуга, пугало, корова</a:t>
            </a:r>
          </a:p>
        </p:txBody>
      </p:sp>
    </p:spTree>
    <p:extLst>
      <p:ext uri="{BB962C8B-B14F-4D97-AF65-F5344CB8AC3E}">
        <p14:creationId xmlns:p14="http://schemas.microsoft.com/office/powerpoint/2010/main" val="29560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8" y="8045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в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ставить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пропущенные буквы в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слова (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без опоры на наглядный материал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)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079" y="88332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…ка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ди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…ан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ут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…а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лу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…а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б…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нокль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одобрать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слова, в которых заданный звук стоит на первом, втором, третьем месте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531" y="244210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«Ш»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- 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уба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, у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и, ко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ка, мар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, камы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...»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9" y="306896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д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обавить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различное количество звуков к одному и тому же слогу, чтобы получилось новое слово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520" y="394326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Па …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(пар, парк, парта, паром, парады...)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5" y="465313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одобрать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слова на каждый звук заданного слова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0919" y="530120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УЛИЦА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хо,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л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одка,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гла,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ц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ирк,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нанас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5" y="18864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составить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слово из первых звуков (букв) заданных слов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919" y="7647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бруч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етка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фиша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5" y="129027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преобразовать слова добавляя звук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001" y="177890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рот -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рот, мех -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мех, осы -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осы, луг -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луг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614" y="239127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преобразовать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слова и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зменяя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один звук слова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318" y="297778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сом - сок -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сох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сор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сон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87" y="356573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н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айти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общий звук в словах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318" y="40724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луна, пол, игла, стол, галстук...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«Л»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786" y="460974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ридумать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слова, которые подходят к данной графической схеме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1295" y="55892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_____</a:t>
            </a:r>
            <a:r>
              <a:rPr lang="ru-RU" sz="2800" b="1" dirty="0" err="1" smtClean="0"/>
              <a:t>о_____а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(роза, сова, сода, коса, ноша, коза...)</a:t>
            </a:r>
          </a:p>
        </p:txBody>
      </p:sp>
    </p:spTree>
    <p:extLst>
      <p:ext uri="{BB962C8B-B14F-4D97-AF65-F5344CB8AC3E}">
        <p14:creationId xmlns:p14="http://schemas.microsoft.com/office/powerpoint/2010/main" val="2388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02" y="26064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опоставлять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звуковые схемы со словами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024336" cy="152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3464"/>
            <a:ext cx="3240360" cy="15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" y="278092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9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85" y="30591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Дисграфия</a:t>
            </a: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почве нарушения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языкового </a:t>
            </a:r>
            <a:r>
              <a:rPr lang="ru-RU" sz="28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анализа и синтеза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982" y="836712"/>
            <a:ext cx="89644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b="1" dirty="0"/>
              <a:t>пропуски согласных при их стечении </a:t>
            </a:r>
            <a:r>
              <a:rPr lang="ru-RU" sz="2400" dirty="0"/>
              <a:t>(</a:t>
            </a:r>
            <a:r>
              <a:rPr lang="ru-RU" sz="2400" i="1" dirty="0"/>
              <a:t>диктант - «</a:t>
            </a:r>
            <a:r>
              <a:rPr lang="ru-RU" sz="2400" i="1" dirty="0" err="1"/>
              <a:t>дикат</a:t>
            </a:r>
            <a:r>
              <a:rPr lang="ru-RU" sz="2400" i="1" dirty="0"/>
              <a:t>», школа - «кола</a:t>
            </a:r>
            <a:r>
              <a:rPr lang="ru-RU" sz="2400" i="1" dirty="0" smtClean="0"/>
              <a:t>»</a:t>
            </a:r>
            <a:r>
              <a:rPr lang="ru-RU" sz="2400" dirty="0" smtClean="0"/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/>
              <a:t>пропуски гласных </a:t>
            </a:r>
            <a:r>
              <a:rPr lang="ru-RU" sz="2400" dirty="0"/>
              <a:t>(</a:t>
            </a:r>
            <a:r>
              <a:rPr lang="ru-RU" sz="2400" i="1" dirty="0"/>
              <a:t>собака - «</a:t>
            </a:r>
            <a:r>
              <a:rPr lang="ru-RU" sz="2400" i="1" dirty="0" err="1"/>
              <a:t>сбака</a:t>
            </a:r>
            <a:r>
              <a:rPr lang="ru-RU" sz="2400" i="1" dirty="0"/>
              <a:t>», дома - «</a:t>
            </a:r>
            <a:r>
              <a:rPr lang="ru-RU" sz="2400" i="1" dirty="0" err="1"/>
              <a:t>дма</a:t>
            </a:r>
            <a:r>
              <a:rPr lang="ru-RU" sz="2400" i="1" dirty="0" smtClean="0"/>
              <a:t>»</a:t>
            </a:r>
            <a:r>
              <a:rPr lang="ru-RU" sz="2400" dirty="0" smtClean="0"/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/>
              <a:t>перестановки букв </a:t>
            </a:r>
            <a:r>
              <a:rPr lang="ru-RU" sz="2400" dirty="0"/>
              <a:t>(</a:t>
            </a:r>
            <a:r>
              <a:rPr lang="ru-RU" sz="2400" i="1" dirty="0"/>
              <a:t>тропа - «</a:t>
            </a:r>
            <a:r>
              <a:rPr lang="ru-RU" sz="2400" i="1" dirty="0" err="1"/>
              <a:t>прота</a:t>
            </a:r>
            <a:r>
              <a:rPr lang="ru-RU" sz="2400" i="1" dirty="0"/>
              <a:t>», окно -«</a:t>
            </a:r>
            <a:r>
              <a:rPr lang="ru-RU" sz="2400" i="1" dirty="0" err="1"/>
              <a:t>коно</a:t>
            </a:r>
            <a:r>
              <a:rPr lang="ru-RU" sz="2400" i="1" dirty="0" smtClean="0"/>
              <a:t>»</a:t>
            </a:r>
            <a:r>
              <a:rPr lang="ru-RU" sz="2400" dirty="0" smtClean="0"/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/>
              <a:t>добавление букв </a:t>
            </a:r>
            <a:r>
              <a:rPr lang="ru-RU" sz="2400" i="1" dirty="0"/>
              <a:t>(таскали - «</a:t>
            </a:r>
            <a:r>
              <a:rPr lang="ru-RU" sz="2400" i="1" dirty="0" err="1"/>
              <a:t>тасакали</a:t>
            </a:r>
            <a:r>
              <a:rPr lang="ru-RU" sz="2400" i="1" dirty="0" smtClean="0"/>
              <a:t>»);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/>
              <a:t>пропуски, добавления, перестановка слогов </a:t>
            </a:r>
            <a:r>
              <a:rPr lang="ru-RU" sz="2400" dirty="0"/>
              <a:t>(</a:t>
            </a:r>
            <a:r>
              <a:rPr lang="ru-RU" sz="2400" i="1" dirty="0"/>
              <a:t>комната - «кота», стакан - «ката</a:t>
            </a:r>
            <a:r>
              <a:rPr lang="ru-RU" sz="2400" i="1" dirty="0" smtClean="0"/>
              <a:t>»</a:t>
            </a:r>
            <a:r>
              <a:rPr lang="ru-RU" sz="2400" dirty="0" smtClean="0"/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/>
              <a:t>слитное написание </a:t>
            </a:r>
            <a:r>
              <a:rPr lang="ru-RU" sz="2400" b="1" dirty="0"/>
              <a:t>слов, </a:t>
            </a:r>
            <a:r>
              <a:rPr lang="ru-RU" sz="2400" b="1" dirty="0" smtClean="0"/>
              <a:t>особенно </a:t>
            </a:r>
            <a:r>
              <a:rPr lang="ru-RU" sz="2400" b="1" dirty="0"/>
              <a:t>предлогов,  с другими словами </a:t>
            </a:r>
            <a:r>
              <a:rPr lang="ru-RU" sz="2400" dirty="0"/>
              <a:t>(</a:t>
            </a:r>
            <a:r>
              <a:rPr lang="ru-RU" sz="2400" i="1" dirty="0"/>
              <a:t>идет  дождь - «</a:t>
            </a:r>
            <a:r>
              <a:rPr lang="ru-RU" sz="2400" i="1" dirty="0" err="1"/>
              <a:t>идедошь</a:t>
            </a:r>
            <a:r>
              <a:rPr lang="ru-RU" sz="2400" i="1" dirty="0"/>
              <a:t>», в доме - «</a:t>
            </a:r>
            <a:r>
              <a:rPr lang="ru-RU" sz="2400" i="1" dirty="0" err="1"/>
              <a:t>вдоме</a:t>
            </a:r>
            <a:r>
              <a:rPr lang="ru-RU" sz="2400" i="1" dirty="0" smtClean="0"/>
              <a:t>»</a:t>
            </a:r>
            <a:r>
              <a:rPr lang="ru-RU" sz="2400" dirty="0" smtClean="0"/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/>
              <a:t>раздельное написание слов </a:t>
            </a:r>
            <a:r>
              <a:rPr lang="ru-RU" sz="2400" dirty="0"/>
              <a:t>(</a:t>
            </a:r>
            <a:r>
              <a:rPr lang="ru-RU" sz="2400" i="1" dirty="0"/>
              <a:t>белая береза растет у окна - «</a:t>
            </a:r>
            <a:r>
              <a:rPr lang="ru-RU" sz="2400" i="1" dirty="0" err="1"/>
              <a:t>белабе</a:t>
            </a:r>
            <a:r>
              <a:rPr lang="ru-RU" sz="2400" i="1" dirty="0"/>
              <a:t> </a:t>
            </a:r>
            <a:r>
              <a:rPr lang="ru-RU" sz="2400" i="1" dirty="0" err="1"/>
              <a:t>заратет</a:t>
            </a:r>
            <a:r>
              <a:rPr lang="ru-RU" sz="2400" i="1" dirty="0"/>
              <a:t> ока</a:t>
            </a:r>
            <a:r>
              <a:rPr lang="ru-RU" sz="2400" i="1" dirty="0" smtClean="0"/>
              <a:t>»</a:t>
            </a:r>
            <a:r>
              <a:rPr lang="ru-RU" sz="2400" dirty="0" smtClean="0"/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раздельное написание приставки и корня слова </a:t>
            </a:r>
            <a:r>
              <a:rPr lang="ru-RU" sz="2400" dirty="0"/>
              <a:t> (наступила - «на ступила</a:t>
            </a:r>
            <a:r>
              <a:rPr lang="ru-RU" sz="2400" dirty="0" smtClean="0"/>
              <a:t>»);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/>
              <a:t>пропуски </a:t>
            </a:r>
            <a:r>
              <a:rPr lang="ru-RU" sz="2400" b="1" dirty="0"/>
              <a:t>слов, словосочетаний в предложениях</a:t>
            </a:r>
            <a:r>
              <a:rPr lang="ru-RU" sz="2400" b="1" dirty="0" smtClean="0"/>
              <a:t>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/>
              <a:t>нарушения </a:t>
            </a:r>
            <a:r>
              <a:rPr lang="ru-RU" sz="2400" b="1" dirty="0"/>
              <a:t>в обозначении границ предложений </a:t>
            </a:r>
            <a:r>
              <a:rPr lang="ru-RU" sz="2400" dirty="0"/>
              <a:t>(отсутствие заглавной буквы в начале предложения, точки в конце).</a:t>
            </a:r>
          </a:p>
        </p:txBody>
      </p:sp>
    </p:spTree>
    <p:extLst>
      <p:ext uri="{BB962C8B-B14F-4D97-AF65-F5344CB8AC3E}">
        <p14:creationId xmlns:p14="http://schemas.microsoft.com/office/powerpoint/2010/main" val="4109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699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фонематического восприятия и навыков фонематического анализа и синтеза</a:t>
            </a:r>
            <a:endParaRPr lang="ru-RU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14" y="112409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«Поймай звук»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045" y="163448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Из ряда гласных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У, А, О, Ы, И, А, У, Э,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Из слогов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ам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ув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, ор,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ип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ак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, уф,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эт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Из слов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азбука, аист, уха, уши, астры, зонт, дым, шум,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дыра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14" y="34799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«Кто больше»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8175" y="394161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придумывание слов на заданный звук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24" y="458112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Какой слог лишний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077" y="510513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ра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ра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</a:rPr>
              <a:t>ла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i="1" u="sng" dirty="0" err="1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2800" i="1" u="sng" dirty="0" err="1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-са-са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57" y="26064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Закончи слово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974" y="722313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закончи слово нужным звуком «с» или «ш» </a:t>
            </a:r>
          </a:p>
          <a:p>
            <a:pPr algn="ctr"/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анана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…,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каранда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…, малы…,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какту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059" y="184482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Цепочка слов»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6027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НОС – СОК – КОТ – ТОПОР – РЫБА – АРБУЗ …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822" y="293127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«Превращай-ка»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08" y="3457452"/>
            <a:ext cx="2023777" cy="216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66" y="5701124"/>
            <a:ext cx="627666" cy="781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87" y="3475128"/>
            <a:ext cx="1967689" cy="21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9589"/>
            <a:ext cx="1970110" cy="21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51" y="5697485"/>
            <a:ext cx="492489" cy="770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08" y="5715843"/>
            <a:ext cx="584846" cy="751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01" y="3489589"/>
            <a:ext cx="1992409" cy="21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47" y="5665630"/>
            <a:ext cx="570516" cy="81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4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«Волшебство звуков»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7245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21315"/>
            <a:ext cx="27336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54" y="4986052"/>
            <a:ext cx="560065" cy="82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39" y="4941168"/>
            <a:ext cx="671763" cy="83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12" y="4950693"/>
            <a:ext cx="664258" cy="86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25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33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представлений о слоговом составе слова</a:t>
            </a:r>
            <a:endParaRPr lang="ru-RU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79" y="256490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«Перепутки»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2405"/>
            <a:ext cx="1755736" cy="1104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87" y="3256733"/>
            <a:ext cx="2420203" cy="111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33124"/>
            <a:ext cx="1584176" cy="1022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73017"/>
            <a:ext cx="1440160" cy="1104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8" y="3261641"/>
            <a:ext cx="1898228" cy="110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83" y="4995377"/>
            <a:ext cx="2101775" cy="106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-70761" y="60865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«Подбери слово»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79" y="1179909"/>
            <a:ext cx="8929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Например на слог «РА» -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РАКЕТА, РАКОВИНА, РАСЧЕСКА</a:t>
            </a:r>
          </a:p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Например на слог «ЛА» (2) –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ЛАПА, ЛАНДЫШ, ЛАДОНЬ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220094" cy="24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4846" y="60220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«Слоговой калейдоскоп»</a:t>
            </a:r>
            <a:endParaRPr lang="ru-RU" sz="2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57" y="1340768"/>
            <a:ext cx="2218792" cy="24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73987"/>
            <a:ext cx="2282577" cy="248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5" y="4869160"/>
            <a:ext cx="1916833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2894"/>
            <a:ext cx="1580884" cy="1021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67" y="4762894"/>
            <a:ext cx="1688977" cy="95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Прямая со стрелкой 2"/>
          <p:cNvCxnSpPr/>
          <p:nvPr/>
        </p:nvCxnSpPr>
        <p:spPr>
          <a:xfrm>
            <a:off x="1821061" y="3762689"/>
            <a:ext cx="5271219" cy="8904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510" y="334987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языкового анализа и синтеза</a:t>
            </a:r>
            <a:endParaRPr lang="ru-RU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35046"/>
            <a:ext cx="9143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придумать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предложение с определенным количеством слов (предложить ребенку составить предложение из 4 слов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увеличить 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количество слов в предложении (по вопросам: Где? Как? Когда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?)</a:t>
            </a:r>
          </a:p>
          <a:p>
            <a:pPr algn="just"/>
            <a:r>
              <a:rPr lang="ru-RU" sz="2400" dirty="0"/>
              <a:t>Дворник подметает листья. Осенью дворник подметает листья. Осенью возле дома дворник подметает листья. Осенью возле дома дворник быстро подметает листья...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557" y="3865102"/>
            <a:ext cx="9143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упражнять в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согласовании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 в предложении, упражнять в грамматически правильном построении предложений. Работа с деформированными предложениями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.</a:t>
            </a:r>
          </a:p>
          <a:p>
            <a:r>
              <a:rPr lang="ru-RU" sz="2400" dirty="0" smtClean="0"/>
              <a:t>Например </a:t>
            </a:r>
            <a:r>
              <a:rPr lang="ru-RU" sz="2400" dirty="0"/>
              <a:t>с опорой на </a:t>
            </a:r>
            <a:r>
              <a:rPr lang="ru-RU" sz="2400" dirty="0" smtClean="0"/>
              <a:t>наглядность: </a:t>
            </a:r>
            <a:r>
              <a:rPr lang="ru-RU" sz="2400" u="sng" dirty="0" smtClean="0"/>
              <a:t>«гуляет</a:t>
            </a:r>
            <a:r>
              <a:rPr lang="ru-RU" sz="2400" u="sng" dirty="0"/>
              <a:t>, дворе, с, Петя, во, </a:t>
            </a:r>
            <a:r>
              <a:rPr lang="ru-RU" sz="2400" u="sng" dirty="0" smtClean="0"/>
              <a:t>собакой» </a:t>
            </a:r>
            <a:r>
              <a:rPr lang="ru-RU" sz="2400" u="sng" dirty="0"/>
              <a:t>- Петя гуляет с собакой во дворе.  </a:t>
            </a:r>
          </a:p>
          <a:p>
            <a:r>
              <a:rPr lang="ru-RU" sz="2400" dirty="0"/>
              <a:t>Без опоры на наглядность: </a:t>
            </a:r>
            <a:r>
              <a:rPr lang="ru-RU" sz="2400" u="sng" dirty="0" smtClean="0"/>
              <a:t>«дымок</a:t>
            </a:r>
            <a:r>
              <a:rPr lang="ru-RU" sz="2400" u="sng" dirty="0"/>
              <a:t>, идёт, трубы, </a:t>
            </a:r>
            <a:r>
              <a:rPr lang="ru-RU" sz="2400" u="sng" dirty="0" smtClean="0"/>
              <a:t>из» </a:t>
            </a:r>
            <a:r>
              <a:rPr lang="ru-RU" sz="2400" u="sng" dirty="0"/>
              <a:t>- Из трубы идёт дымок.</a:t>
            </a:r>
          </a:p>
        </p:txBody>
      </p:sp>
    </p:spTree>
    <p:extLst>
      <p:ext uri="{BB962C8B-B14F-4D97-AF65-F5344CB8AC3E}">
        <p14:creationId xmlns:p14="http://schemas.microsoft.com/office/powerpoint/2010/main" val="1721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7" y="188640"/>
            <a:ext cx="8944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Определение границ предложения. Выделение предложений из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текста</a:t>
            </a:r>
          </a:p>
          <a:p>
            <a:pPr algn="just"/>
            <a:r>
              <a:rPr lang="ru-RU" sz="2400" dirty="0"/>
              <a:t>Например (с опорой): </a:t>
            </a:r>
            <a:r>
              <a:rPr lang="ru-RU" sz="2400" dirty="0" smtClean="0"/>
              <a:t>«В </a:t>
            </a:r>
            <a:r>
              <a:rPr lang="ru-RU" sz="2400" dirty="0"/>
              <a:t>конце лета ещё тепло на лугу пасутся лошади люди скосили траву её собрали в большие стога до осени будет сохнуть </a:t>
            </a:r>
            <a:r>
              <a:rPr lang="ru-RU" sz="2400" dirty="0" smtClean="0"/>
              <a:t>сено»</a:t>
            </a:r>
            <a:endParaRPr lang="ru-RU" sz="2400" dirty="0"/>
          </a:p>
          <a:p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9729" y="5633976"/>
            <a:ext cx="894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Составление предложений, используя </a:t>
            </a: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6600"/>
                </a:solidFill>
              </a:rPr>
              <a:t>словосочетания</a:t>
            </a:r>
          </a:p>
          <a:p>
            <a:r>
              <a:rPr lang="ru-RU" sz="2400" dirty="0"/>
              <a:t>Например: высокие ели, широкие улицы, полная корзина, белый пароход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29" y="4433647"/>
            <a:ext cx="876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Без опоры на сюжетную картинку: «Стало тепло на лугу появилась зелёная травка на поляне распустились цветы Маруся ловит бабочек Дима и Толя играют в мяч».</a:t>
            </a:r>
          </a:p>
        </p:txBody>
      </p:sp>
      <p:pic>
        <p:nvPicPr>
          <p:cNvPr id="1026" name="i-main-pic" descr="Картинка 212 из 56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74" y="1988840"/>
            <a:ext cx="2732594" cy="24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1017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60</cp:revision>
  <dcterms:created xsi:type="dcterms:W3CDTF">2015-04-23T10:55:53Z</dcterms:created>
  <dcterms:modified xsi:type="dcterms:W3CDTF">2017-08-13T18:56:37Z</dcterms:modified>
</cp:coreProperties>
</file>