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8" r:id="rId12"/>
    <p:sldId id="270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62985-240F-4E6D-A16D-F7ED6906C3FB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ADF69-CF80-49C4-94D2-FCE128733B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62985-240F-4E6D-A16D-F7ED6906C3FB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ADF69-CF80-49C4-94D2-FCE128733B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62985-240F-4E6D-A16D-F7ED6906C3FB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ADF69-CF80-49C4-94D2-FCE128733B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62985-240F-4E6D-A16D-F7ED6906C3FB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ADF69-CF80-49C4-94D2-FCE128733B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62985-240F-4E6D-A16D-F7ED6906C3FB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ADF69-CF80-49C4-94D2-FCE128733B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62985-240F-4E6D-A16D-F7ED6906C3FB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ADF69-CF80-49C4-94D2-FCE128733B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62985-240F-4E6D-A16D-F7ED6906C3FB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ADF69-CF80-49C4-94D2-FCE128733B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62985-240F-4E6D-A16D-F7ED6906C3FB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ADF69-CF80-49C4-94D2-FCE128733B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62985-240F-4E6D-A16D-F7ED6906C3FB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ADF69-CF80-49C4-94D2-FCE128733B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62985-240F-4E6D-A16D-F7ED6906C3FB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ADF69-CF80-49C4-94D2-FCE128733B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62985-240F-4E6D-A16D-F7ED6906C3FB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ADF69-CF80-49C4-94D2-FCE128733BC2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4A62985-240F-4E6D-A16D-F7ED6906C3FB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A7ADF69-CF80-49C4-94D2-FCE128733BC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8064896" cy="1584176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СРЕДНЯЯ ОБЩЕОЬРАЗОВАТЕЛЬНАЯ ШКОЛА СЕЛЬСКОГО ПОСЕЛЕНИЯ «СЕЛО МАЯК» НАНАЙСКОГО МУНИЦИПАЛЬНОГО РАЙОНА ХАБАРОВСКОГО КРАЯ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132856"/>
            <a:ext cx="7488832" cy="410445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КАБИНЕТ </a:t>
            </a:r>
          </a:p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ПЕДАГОГА-ПСИХОЛОГА</a:t>
            </a:r>
          </a:p>
          <a:p>
            <a:pPr algn="ctr"/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ПЕДАГОГ-ПСИХОЛОГ: 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Сотникова Екатерина Викторовна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929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6009"/>
            <a:ext cx="8568952" cy="92447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Зона коррекционно-развивающих занятий</a:t>
            </a:r>
            <a:endParaRPr lang="ru-RU" b="1" dirty="0"/>
          </a:p>
        </p:txBody>
      </p:sp>
      <p:pic>
        <p:nvPicPr>
          <p:cNvPr id="3075" name="Picture 3" descr="C:\Users\Пользователь\Desktop\работа\основные документы психолога\портфолио\фото психология\2015-2016\IMG_20160420_1519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66905"/>
            <a:ext cx="4104456" cy="299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Пользователь\Desktop\работа\основные документы психолога\портфолио\фото психология\2016-2017\IMG_20160921_1329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8337" y="5020981"/>
            <a:ext cx="2338060" cy="175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Пользователь\Desktop\работа\основные документы психолога\портфолио\фото психология\2016-2017\IMG_20161014_0926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337" y="2267268"/>
            <a:ext cx="1800200" cy="240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1297772"/>
            <a:ext cx="38164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/>
              <a:t>Для проведения занятий в игровой форме, которые предполагают свободное размещение детей </a:t>
            </a:r>
            <a:r>
              <a:rPr lang="ru-RU" sz="2000" i="1" dirty="0" smtClean="0"/>
              <a:t>как на полу так и за столом или на других местах.</a:t>
            </a:r>
            <a:endParaRPr lang="ru-RU" sz="2000" i="1" dirty="0"/>
          </a:p>
        </p:txBody>
      </p:sp>
      <p:pic>
        <p:nvPicPr>
          <p:cNvPr id="2050" name="Picture 2" descr="C:\Users\Пользователь\Desktop\Безымянный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059" y="4221088"/>
            <a:ext cx="2083989" cy="194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ользователь\Desktop\Безымянный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911" y="1184203"/>
            <a:ext cx="2705438" cy="216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267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ользователь\Desktop\работа\основные документы психолога\портфолио\фото психология\2015-2016\IMG_20160523_12122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8"/>
          <a:stretch/>
        </p:blipFill>
        <p:spPr bwMode="auto">
          <a:xfrm>
            <a:off x="-15964" y="3994740"/>
            <a:ext cx="2880320" cy="280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Пользователь\Desktop\работа\основные документы психолога\портфолио\фото психология\2016-2017\IMG_20161004_1500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061" y="4334549"/>
            <a:ext cx="3404195" cy="255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05102" y="116632"/>
            <a:ext cx="8759386" cy="92447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Зона коррекционно-развивающих занятий</a:t>
            </a:r>
            <a:endParaRPr lang="ru-RU" b="1" dirty="0"/>
          </a:p>
        </p:txBody>
      </p:sp>
      <p:pic>
        <p:nvPicPr>
          <p:cNvPr id="7" name="Picture 3" descr="C:\Users\Пользователь\Desktop\работа\основные документы психолога\портфолио\фото психология\2015-2016\IMG_20160523_1212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589" y="1340768"/>
            <a:ext cx="3579805" cy="268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Пользователь\Desktop\Безымянный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510" y="731309"/>
            <a:ext cx="2831579" cy="326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Безымянный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219" y="4236595"/>
            <a:ext cx="2522370" cy="242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Пользователь\Desktop\Безымянный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83" y="1772816"/>
            <a:ext cx="2349495" cy="210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422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58450"/>
            <a:ext cx="7125113" cy="924475"/>
          </a:xfrm>
        </p:spPr>
        <p:txBody>
          <a:bodyPr/>
          <a:lstStyle/>
          <a:p>
            <a:r>
              <a:rPr lang="ru-RU" b="1" dirty="0" smtClean="0"/>
              <a:t>Зона песка </a:t>
            </a:r>
            <a:endParaRPr lang="ru-RU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" y="2793674"/>
            <a:ext cx="3024336" cy="406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Users\Пользователь\Desktop\работа\основные документы психолога\портфолио\фото психология\2016-2017\IMG_20161014_1048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57250"/>
            <a:ext cx="2528112" cy="337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Пользователь\Desktop\работа\основные документы психолога\портфолио\фото психология\2015-2016\IMG_20160523_1213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805" y="3631464"/>
            <a:ext cx="2417316" cy="322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521" y="980728"/>
            <a:ext cx="5400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Предназначена для решения задач релаксации, </a:t>
            </a:r>
          </a:p>
          <a:p>
            <a:r>
              <a:rPr lang="ru-RU" sz="2000" i="1" dirty="0" smtClean="0"/>
              <a:t>внутренних конфликтов, выражения и </a:t>
            </a:r>
          </a:p>
          <a:p>
            <a:r>
              <a:rPr lang="ru-RU" sz="2000" i="1" dirty="0" smtClean="0"/>
              <a:t>отработки новых эмоциональных состояний.</a:t>
            </a:r>
            <a:endParaRPr lang="ru-RU" sz="2000" i="1" dirty="0"/>
          </a:p>
        </p:txBody>
      </p:sp>
      <p:pic>
        <p:nvPicPr>
          <p:cNvPr id="3074" name="Picture 2" descr="C:\Users\Пользователь\Desktop\Безымянный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850896"/>
            <a:ext cx="3223294" cy="293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083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40960" cy="92447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Зона релаксации и снятия эмоционального напряжения</a:t>
            </a:r>
            <a:endParaRPr lang="ru-RU" b="1" dirty="0"/>
          </a:p>
        </p:txBody>
      </p:sp>
      <p:pic>
        <p:nvPicPr>
          <p:cNvPr id="4100" name="Picture 4" descr="C:\Users\Пользователь\Desktop\работа\основные документы психолога\портфолио\фото психология\2015-2016\IMG_20160420_1518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8450"/>
            <a:ext cx="4536503" cy="340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Пользователь\Desktop\работа\основные документы психолога\портфолио\фото психология\2016-2017\IMG_20161014_1055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070" y="1700808"/>
            <a:ext cx="3772514" cy="503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412776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i="1" dirty="0" smtClean="0"/>
              <a:t>Служит </a:t>
            </a:r>
            <a:r>
              <a:rPr lang="ru-RU" sz="2000" i="1" dirty="0"/>
              <a:t>местом эмоциональной разгрузки как для детей, так и для </a:t>
            </a:r>
            <a:r>
              <a:rPr lang="ru-RU" sz="2000" i="1" dirty="0" smtClean="0"/>
              <a:t>взрослых, предполагает </a:t>
            </a:r>
            <a:r>
              <a:rPr lang="ru-RU" sz="2000" i="1" dirty="0"/>
              <a:t>создание расслабляющей, успокаивающей обстановки</a:t>
            </a:r>
          </a:p>
        </p:txBody>
      </p:sp>
    </p:spTree>
    <p:extLst>
      <p:ext uri="{BB962C8B-B14F-4D97-AF65-F5344CB8AC3E}">
        <p14:creationId xmlns:p14="http://schemas.microsoft.com/office/powerpoint/2010/main" val="2076246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125113" cy="924475"/>
          </a:xfrm>
        </p:spPr>
        <p:txBody>
          <a:bodyPr/>
          <a:lstStyle/>
          <a:p>
            <a:r>
              <a:rPr lang="ru-RU" b="1" dirty="0" smtClean="0"/>
              <a:t>Просвещение </a:t>
            </a:r>
            <a:endParaRPr lang="ru-RU" b="1" dirty="0"/>
          </a:p>
        </p:txBody>
      </p:sp>
      <p:pic>
        <p:nvPicPr>
          <p:cNvPr id="6151" name="Picture 7" descr="C:\Users\Пользователь\Desktop\IMG_20161110_14544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9" r="3281"/>
          <a:stretch/>
        </p:blipFill>
        <p:spPr bwMode="auto">
          <a:xfrm>
            <a:off x="2627784" y="3356992"/>
            <a:ext cx="4974452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Пользователь\Desktop\Безымянный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" t="4498" b="3616"/>
          <a:stretch/>
        </p:blipFill>
        <p:spPr bwMode="auto">
          <a:xfrm>
            <a:off x="4499992" y="172731"/>
            <a:ext cx="4470366" cy="305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1196752"/>
            <a:ext cx="37444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/>
              <a:t>Знакомство  педагогов </a:t>
            </a:r>
            <a:r>
              <a:rPr lang="ru-RU" sz="2000" i="1" dirty="0"/>
              <a:t>и родителей с основными</a:t>
            </a:r>
            <a:br>
              <a:rPr lang="ru-RU" sz="2000" i="1" dirty="0"/>
            </a:br>
            <a:r>
              <a:rPr lang="ru-RU" sz="2000" i="1" dirty="0"/>
              <a:t>закономерностями и условиями благоприятного психического развития</a:t>
            </a:r>
            <a:br>
              <a:rPr lang="ru-RU" sz="2000" i="1" dirty="0"/>
            </a:br>
            <a:r>
              <a:rPr lang="ru-RU" sz="2000" i="1" dirty="0"/>
              <a:t>ребенка;</a:t>
            </a:r>
          </a:p>
        </p:txBody>
      </p:sp>
    </p:spTree>
    <p:extLst>
      <p:ext uri="{BB962C8B-B14F-4D97-AF65-F5344CB8AC3E}">
        <p14:creationId xmlns:p14="http://schemas.microsoft.com/office/powerpoint/2010/main" val="822642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125113" cy="924475"/>
          </a:xfrm>
        </p:spPr>
        <p:txBody>
          <a:bodyPr/>
          <a:lstStyle/>
          <a:p>
            <a:r>
              <a:rPr lang="ru-RU" b="1" dirty="0" smtClean="0"/>
              <a:t>Цель и задачи кабинета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7" y="1268761"/>
            <a:ext cx="7560841" cy="5256584"/>
          </a:xfrm>
        </p:spPr>
        <p:txBody>
          <a:bodyPr>
            <a:noAutofit/>
          </a:bodyPr>
          <a:lstStyle/>
          <a:p>
            <a:pPr lvl="0"/>
            <a:r>
              <a:rPr lang="ru-RU" sz="2000" dirty="0" smtClean="0"/>
              <a:t>Кабинет </a:t>
            </a:r>
            <a:r>
              <a:rPr lang="ru-RU" sz="2000" dirty="0"/>
              <a:t>педагога-психолога </a:t>
            </a:r>
            <a:r>
              <a:rPr lang="ru-RU" sz="2000" dirty="0" smtClean="0"/>
              <a:t>– это  </a:t>
            </a:r>
            <a:r>
              <a:rPr lang="ru-RU" sz="2000" dirty="0"/>
              <a:t>помещение, основной целью которого является создание психолого-педагогических условий, позволяющих обучающимся школы успешно обучаться и развиваться в данной педагогической среде</a:t>
            </a:r>
            <a:r>
              <a:rPr lang="ru-RU" sz="2000" dirty="0" smtClean="0"/>
              <a:t>.</a:t>
            </a:r>
          </a:p>
          <a:p>
            <a:pPr lvl="0"/>
            <a:endParaRPr lang="ru-RU" sz="2000" dirty="0" smtClean="0"/>
          </a:p>
          <a:p>
            <a:pPr lvl="0"/>
            <a:r>
              <a:rPr lang="ru-RU" sz="2000" dirty="0" smtClean="0"/>
              <a:t>Задачи: сопровождение и поддержка </a:t>
            </a:r>
            <a:r>
              <a:rPr lang="ru-RU" sz="2000" dirty="0"/>
              <a:t>обучения через индивидуальную </a:t>
            </a:r>
            <a:r>
              <a:rPr lang="ru-RU" sz="2000" dirty="0" smtClean="0"/>
              <a:t>работу</a:t>
            </a:r>
            <a:r>
              <a:rPr lang="ru-RU" sz="2000" dirty="0"/>
              <a:t>;</a:t>
            </a:r>
            <a:r>
              <a:rPr lang="ru-RU" sz="2000" dirty="0" smtClean="0"/>
              <a:t> развитие </a:t>
            </a:r>
            <a:r>
              <a:rPr lang="ru-RU" sz="2000" dirty="0"/>
              <a:t>у учащихся способностей к самопознанию, самоопределению и </a:t>
            </a:r>
            <a:r>
              <a:rPr lang="ru-RU" sz="2000" dirty="0" smtClean="0"/>
              <a:t>саморазвитию; развитие </a:t>
            </a:r>
            <a:r>
              <a:rPr lang="ru-RU" sz="2000" dirty="0"/>
              <a:t>психолого-педагогической компетентности </a:t>
            </a:r>
            <a:r>
              <a:rPr lang="ru-RU" sz="2000" dirty="0" smtClean="0"/>
              <a:t> участников образовательного процесса и др.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01281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136904" cy="92447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Характеристика рабочего кабинета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00809"/>
            <a:ext cx="8424936" cy="4896544"/>
          </a:xfrm>
        </p:spPr>
        <p:txBody>
          <a:bodyPr>
            <a:noAutofit/>
          </a:bodyPr>
          <a:lstStyle/>
          <a:p>
            <a:r>
              <a:rPr lang="ru-RU" sz="2400" dirty="0" smtClean="0"/>
              <a:t>Кабинет </a:t>
            </a:r>
            <a:r>
              <a:rPr lang="ru-RU" sz="2400"/>
              <a:t>имеет </a:t>
            </a:r>
            <a:r>
              <a:rPr lang="ru-RU" sz="2400" smtClean="0"/>
              <a:t>площадь 31 </a:t>
            </a:r>
            <a:r>
              <a:rPr lang="ru-RU" sz="2400" dirty="0" err="1" smtClean="0"/>
              <a:t>кв.м</a:t>
            </a:r>
            <a:r>
              <a:rPr lang="ru-RU" sz="2400" dirty="0" smtClean="0"/>
              <a:t>. </a:t>
            </a:r>
          </a:p>
          <a:p>
            <a:r>
              <a:rPr lang="ru-RU" sz="2400" dirty="0" smtClean="0"/>
              <a:t>Рабочее место </a:t>
            </a:r>
            <a:r>
              <a:rPr lang="ru-RU" sz="2400" dirty="0"/>
              <a:t>– 1. </a:t>
            </a:r>
            <a:endParaRPr lang="ru-RU" sz="2400" dirty="0" smtClean="0"/>
          </a:p>
          <a:p>
            <a:r>
              <a:rPr lang="ru-RU" sz="2400" dirty="0" smtClean="0"/>
              <a:t>Кабинет </a:t>
            </a:r>
            <a:r>
              <a:rPr lang="ru-RU" sz="2400" dirty="0"/>
              <a:t>предназначен для проведения </a:t>
            </a:r>
            <a:r>
              <a:rPr lang="ru-RU" sz="2400" dirty="0" smtClean="0"/>
              <a:t>индивидуальной и групповой психологической диагностики,  </a:t>
            </a:r>
            <a:r>
              <a:rPr lang="ru-RU" sz="2400" dirty="0"/>
              <a:t>для </a:t>
            </a:r>
            <a:r>
              <a:rPr lang="ru-RU" sz="2400" dirty="0" smtClean="0"/>
              <a:t>психологического просвещения, </a:t>
            </a:r>
            <a:r>
              <a:rPr lang="ru-RU" sz="2400" dirty="0"/>
              <a:t>для </a:t>
            </a:r>
            <a:r>
              <a:rPr lang="ru-RU" sz="2400" dirty="0" smtClean="0"/>
              <a:t>психологической коррекции, для консультативной деятельности с участниками образовательного процесса и для </a:t>
            </a:r>
            <a:r>
              <a:rPr lang="ru-RU" sz="2400" dirty="0"/>
              <a:t>работы с документами (обработка и интерпретация результатов обследования, оформление рабочей документации, планирование рабочей деятельности).</a:t>
            </a:r>
          </a:p>
        </p:txBody>
      </p:sp>
    </p:spTree>
    <p:extLst>
      <p:ext uri="{BB962C8B-B14F-4D97-AF65-F5344CB8AC3E}">
        <p14:creationId xmlns:p14="http://schemas.microsoft.com/office/powerpoint/2010/main" val="1820004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125113" cy="92447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Функциональное использование кабинета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556792"/>
            <a:ext cx="7955043" cy="4968551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 </a:t>
            </a:r>
            <a:r>
              <a:rPr lang="ru-RU" sz="2800" dirty="0"/>
              <a:t>кабинете педагога-психолога в соответствии с графиком и планом занятий на неделю проводится работа по следующим направлениям: </a:t>
            </a:r>
            <a:r>
              <a:rPr lang="ru-RU" sz="2800" dirty="0" smtClean="0"/>
              <a:t>индивидуальные и групповые   консультации, диагностика, беседы, коррекционные и развивающиеся  занятия, тренинги, пред профильная подготовка,  с участниками образовательного процесса. Организационно-методическая </a:t>
            </a:r>
            <a:r>
              <a:rPr lang="ru-RU" sz="2800" dirty="0"/>
              <a:t>работа.</a:t>
            </a:r>
          </a:p>
        </p:txBody>
      </p:sp>
    </p:spTree>
    <p:extLst>
      <p:ext uri="{BB962C8B-B14F-4D97-AF65-F5344CB8AC3E}">
        <p14:creationId xmlns:p14="http://schemas.microsoft.com/office/powerpoint/2010/main" val="360589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125113" cy="924475"/>
          </a:xfrm>
        </p:spPr>
        <p:txBody>
          <a:bodyPr/>
          <a:lstStyle/>
          <a:p>
            <a:r>
              <a:rPr lang="ru-RU" b="1" dirty="0" smtClean="0"/>
              <a:t>Зонирование кабинета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9"/>
            <a:ext cx="8280920" cy="5256584"/>
          </a:xfrm>
        </p:spPr>
        <p:txBody>
          <a:bodyPr>
            <a:normAutofit lnSpcReduction="10000"/>
          </a:bodyPr>
          <a:lstStyle/>
          <a:p>
            <a:r>
              <a:rPr lang="ru-RU" sz="2100" dirty="0" smtClean="0"/>
              <a:t>С </a:t>
            </a:r>
            <a:r>
              <a:rPr lang="ru-RU" sz="2100" dirty="0"/>
              <a:t>учётом задач работы педагога-психолога помещение территориально включает в себя несколько зон, каждая из которых имеет специфическое назначение и соответствующее оснащение. Рабочий кабинет педагога-психолога включает в </a:t>
            </a:r>
            <a:r>
              <a:rPr lang="ru-RU" sz="2100" dirty="0" smtClean="0"/>
              <a:t>себя:</a:t>
            </a:r>
          </a:p>
          <a:p>
            <a:r>
              <a:rPr lang="ru-RU" sz="2100" dirty="0" smtClean="0"/>
              <a:t>Зону первичного приема,</a:t>
            </a:r>
          </a:p>
          <a:p>
            <a:r>
              <a:rPr lang="ru-RU" sz="2100" dirty="0" smtClean="0"/>
              <a:t> Зону консультативной работы, </a:t>
            </a:r>
          </a:p>
          <a:p>
            <a:r>
              <a:rPr lang="ru-RU" sz="2100" dirty="0" smtClean="0"/>
              <a:t>Зону диагностики,</a:t>
            </a:r>
          </a:p>
          <a:p>
            <a:r>
              <a:rPr lang="ru-RU" sz="2100" dirty="0" smtClean="0"/>
              <a:t>Зону </a:t>
            </a:r>
            <a:r>
              <a:rPr lang="ru-RU" sz="2100" dirty="0"/>
              <a:t>организационно-планирующей деятельности, </a:t>
            </a:r>
            <a:endParaRPr lang="ru-RU" sz="2100" dirty="0" smtClean="0"/>
          </a:p>
          <a:p>
            <a:r>
              <a:rPr lang="ru-RU" sz="2100" dirty="0" smtClean="0"/>
              <a:t>Зону коррекционно-развивающих занятий,</a:t>
            </a:r>
          </a:p>
          <a:p>
            <a:r>
              <a:rPr lang="ru-RU" sz="2100" dirty="0" smtClean="0"/>
              <a:t>Зону песка (центр песка)</a:t>
            </a:r>
          </a:p>
          <a:p>
            <a:r>
              <a:rPr lang="ru-RU" sz="2100" dirty="0" smtClean="0"/>
              <a:t>Зону релаксации и снятия эмоционального напряжения.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3687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125113" cy="924475"/>
          </a:xfrm>
        </p:spPr>
        <p:txBody>
          <a:bodyPr/>
          <a:lstStyle/>
          <a:p>
            <a:r>
              <a:rPr lang="ru-RU" b="1" dirty="0" smtClean="0"/>
              <a:t>Зона первичного приема</a:t>
            </a:r>
            <a:endParaRPr lang="ru-RU" b="1" dirty="0"/>
          </a:p>
        </p:txBody>
      </p:sp>
      <p:pic>
        <p:nvPicPr>
          <p:cNvPr id="8195" name="Picture 3" descr="C:\Users\Пользователь\Desktop\IMG_20161110_1448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75789" y="1628800"/>
            <a:ext cx="6363957" cy="477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2564904"/>
            <a:ext cx="25202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/>
              <a:t>В этой зоне ведется первичная беседа с родителями, официальные беседы с детьми, педагогами и пр.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800969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424936" cy="924475"/>
          </a:xfrm>
        </p:spPr>
        <p:txBody>
          <a:bodyPr/>
          <a:lstStyle/>
          <a:p>
            <a:r>
              <a:rPr lang="ru-RU" b="1" dirty="0" smtClean="0"/>
              <a:t>Зона консультативной работы</a:t>
            </a:r>
            <a:endParaRPr lang="ru-RU" b="1" dirty="0"/>
          </a:p>
        </p:txBody>
      </p:sp>
      <p:pic>
        <p:nvPicPr>
          <p:cNvPr id="9218" name="Picture 2" descr="C:\Users\Пользователь\Desktop\IMG_20161110_1459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798" y="2060849"/>
            <a:ext cx="6396202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2060848"/>
            <a:ext cx="26642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/>
              <a:t>Здесь предполагается </a:t>
            </a:r>
            <a:r>
              <a:rPr lang="ru-RU" sz="2000" i="1" dirty="0"/>
              <a:t>создание доверительной и свободной обстановки, </a:t>
            </a:r>
            <a:r>
              <a:rPr lang="ru-RU" sz="2000" i="1" dirty="0" smtClean="0"/>
              <a:t>которая помогает </a:t>
            </a:r>
            <a:r>
              <a:rPr lang="ru-RU" sz="2000" i="1" dirty="0"/>
              <a:t>посетителю, </a:t>
            </a:r>
            <a:r>
              <a:rPr lang="ru-RU" sz="2000" i="1" dirty="0" smtClean="0"/>
              <a:t>спокойно </a:t>
            </a:r>
            <a:r>
              <a:rPr lang="ru-RU" sz="2000" i="1" dirty="0"/>
              <a:t>обсудить волнующие его проблемы. </a:t>
            </a:r>
          </a:p>
        </p:txBody>
      </p:sp>
    </p:spTree>
    <p:extLst>
      <p:ext uri="{BB962C8B-B14F-4D97-AF65-F5344CB8AC3E}">
        <p14:creationId xmlns:p14="http://schemas.microsoft.com/office/powerpoint/2010/main" val="2881969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125113" cy="924475"/>
          </a:xfrm>
        </p:spPr>
        <p:txBody>
          <a:bodyPr/>
          <a:lstStyle/>
          <a:p>
            <a:r>
              <a:rPr lang="ru-RU" b="1" dirty="0" smtClean="0"/>
              <a:t>Зона диагностики</a:t>
            </a:r>
            <a:endParaRPr lang="ru-RU" b="1" dirty="0"/>
          </a:p>
        </p:txBody>
      </p:sp>
      <p:pic>
        <p:nvPicPr>
          <p:cNvPr id="1027" name="Picture 3" descr="C:\Users\Пользователь\Desktop\работа\основные документы психолога\портфолио\фото психология\2016-2017\IMG_20160909_0946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7"/>
            <a:ext cx="4083918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Пользователь\Desktop\IMG_20161110_1503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08392"/>
            <a:ext cx="4716016" cy="353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27984" y="126876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i="1" dirty="0"/>
              <a:t>Эта часть кабинета предназначена для проведения обследований (в индивидуальной или групповой форме)</a:t>
            </a:r>
          </a:p>
        </p:txBody>
      </p:sp>
    </p:spTree>
    <p:extLst>
      <p:ext uri="{BB962C8B-B14F-4D97-AF65-F5344CB8AC3E}">
        <p14:creationId xmlns:p14="http://schemas.microsoft.com/office/powerpoint/2010/main" val="4025830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24936" cy="92447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Зона организационно-планирующей деятельности</a:t>
            </a:r>
            <a:endParaRPr lang="ru-RU" b="1" dirty="0"/>
          </a:p>
        </p:txBody>
      </p:sp>
      <p:pic>
        <p:nvPicPr>
          <p:cNvPr id="2053" name="Picture 5" descr="C:\Users\Пользователь\Desktop\IMG_20161110_1503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57" y="1700808"/>
            <a:ext cx="3766971" cy="502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Пользователь\Desktop\IMG_20161110_1503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672" y="3356992"/>
            <a:ext cx="2844824" cy="350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67944" y="119675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i="1" dirty="0" smtClean="0"/>
              <a:t>Необходимая  для </a:t>
            </a:r>
            <a:r>
              <a:rPr lang="ru-RU" sz="2000" i="1" dirty="0"/>
              <a:t>подготовки к работе (занятиям, консультациям и пр.), обработки данных, хранения материалов обследования, рабочей документации, методической литературы, пособий и пр.</a:t>
            </a:r>
          </a:p>
        </p:txBody>
      </p:sp>
    </p:spTree>
    <p:extLst>
      <p:ext uri="{BB962C8B-B14F-4D97-AF65-F5344CB8AC3E}">
        <p14:creationId xmlns:p14="http://schemas.microsoft.com/office/powerpoint/2010/main" val="3699206311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131</TotalTime>
  <Words>416</Words>
  <Application>Microsoft Office PowerPoint</Application>
  <PresentationFormat>Экран (4:3)</PresentationFormat>
  <Paragraphs>44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Spring</vt:lpstr>
      <vt:lpstr>МУНИЦИПАЛЬНОЕ БЮДЖЕТНОЕ ОБЩЕОБРАЗОВАТЕЛЬНОЕ УЧРЕЖДЕНИЕ СРЕДНЯЯ ОБЩЕОЬРАЗОВАТЕЛЬНАЯ ШКОЛА СЕЛЬСКОГО ПОСЕЛЕНИЯ «СЕЛО МАЯК» НАНАЙСКОГО МУНИЦИПАЛЬНОГО РАЙОНА ХАБАРОВСКОГО КРАЯ</vt:lpstr>
      <vt:lpstr>Цель и задачи кабинета </vt:lpstr>
      <vt:lpstr>Характеристика рабочего кабинета</vt:lpstr>
      <vt:lpstr>Функциональное использование кабинета </vt:lpstr>
      <vt:lpstr>Зонирование кабинета </vt:lpstr>
      <vt:lpstr>Зона первичного приема</vt:lpstr>
      <vt:lpstr>Зона консультативной работы</vt:lpstr>
      <vt:lpstr>Зона диагностики</vt:lpstr>
      <vt:lpstr>Зона организационно-планирующей деятельности</vt:lpstr>
      <vt:lpstr>Зона коррекционно-развивающих занятий</vt:lpstr>
      <vt:lpstr>Зона коррекционно-развивающих занятий</vt:lpstr>
      <vt:lpstr>Зона песка </vt:lpstr>
      <vt:lpstr>Зона релаксации и снятия эмоционального напряжения</vt:lpstr>
      <vt:lpstr>Просвещение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СРЕДНЯЯ ОБЩЕОЬРАЗОВАТЕЛЬНАЯ ШКОЛА СЕЛЬСКОГО ПОСЕЛЕНИЯ «СЕЛО МАЯК» НАНАЙСКОГО МУНИЦИПАЛЬНОГО РАЙОНА ХАБАРОВСКОГО КРАЯ</dc:title>
  <dc:creator>Пользователь</dc:creator>
  <cp:lastModifiedBy>Пользователь</cp:lastModifiedBy>
  <cp:revision>13</cp:revision>
  <dcterms:created xsi:type="dcterms:W3CDTF">2016-11-10T02:52:51Z</dcterms:created>
  <dcterms:modified xsi:type="dcterms:W3CDTF">2016-11-10T23:13:33Z</dcterms:modified>
</cp:coreProperties>
</file>