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sldIdLst>
    <p:sldId id="256" r:id="rId2"/>
    <p:sldId id="257" r:id="rId3"/>
    <p:sldId id="258" r:id="rId4"/>
    <p:sldId id="260" r:id="rId5"/>
    <p:sldId id="259" r:id="rId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4" autoAdjust="0"/>
    <p:restoredTop sz="94660"/>
  </p:normalViewPr>
  <p:slideViewPr>
    <p:cSldViewPr snapToGrid="0">
      <p:cViewPr varScale="1">
        <p:scale>
          <a:sx n="87" d="100"/>
          <a:sy n="87" d="100"/>
        </p:scale>
        <p:origin x="696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4212" y="685799"/>
            <a:ext cx="8001000" cy="2971801"/>
          </a:xfrm>
        </p:spPr>
        <p:txBody>
          <a:bodyPr anchor="b">
            <a:normAutofit/>
          </a:bodyPr>
          <a:lstStyle>
            <a:lvl1pPr algn="l">
              <a:defRPr sz="4800">
                <a:effectLst/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4212" y="3843867"/>
            <a:ext cx="6400800" cy="1947333"/>
          </a:xfrm>
        </p:spPr>
        <p:txBody>
          <a:bodyPr anchor="t">
            <a:normAutofit/>
          </a:bodyPr>
          <a:lstStyle>
            <a:lvl1pPr marL="0" indent="0" algn="l">
              <a:buNone/>
              <a:defRPr sz="21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8228012" y="8467"/>
            <a:ext cx="3810000" cy="3810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H="1">
            <a:off x="6108170" y="91545"/>
            <a:ext cx="6080655" cy="608065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H="1">
            <a:off x="7235825" y="228600"/>
            <a:ext cx="4953000" cy="4953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H="1">
            <a:off x="7335837" y="32278"/>
            <a:ext cx="4852989" cy="485298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H="1">
            <a:off x="7845426" y="609601"/>
            <a:ext cx="4343399" cy="434339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534637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399446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1" y="2006600"/>
            <a:ext cx="8534401" cy="2281600"/>
          </a:xfrm>
        </p:spPr>
        <p:txBody>
          <a:bodyPr anchor="b">
            <a:normAutofit/>
          </a:bodyPr>
          <a:lstStyle>
            <a:lvl1pPr algn="l">
              <a:defRPr sz="36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495800"/>
            <a:ext cx="8534400" cy="14986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1008182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4211" y="685800"/>
            <a:ext cx="4937655" cy="3615267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08133" y="685801"/>
            <a:ext cx="4934479" cy="3615266"/>
          </a:xfrm>
        </p:spPr>
        <p:txBody>
          <a:bodyPr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334680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2080" y="685800"/>
            <a:ext cx="464978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4211" y="1270529"/>
            <a:ext cx="4937655" cy="3030538"/>
          </a:xfrm>
        </p:spPr>
        <p:txBody>
          <a:bodyPr anchor="t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79066" y="685800"/>
            <a:ext cx="466513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06545" y="1262062"/>
            <a:ext cx="4929188" cy="3030538"/>
          </a:xfrm>
        </p:spPr>
        <p:txBody>
          <a:bodyPr anchor="t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57612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4458359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008395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85012" y="685800"/>
            <a:ext cx="3657600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4212" y="685800"/>
            <a:ext cx="5943601" cy="5308600"/>
          </a:xfrm>
        </p:spPr>
        <p:txBody>
          <a:bodyPr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085012" y="2209799"/>
            <a:ext cx="36576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7002944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2812" y="1447800"/>
            <a:ext cx="6019800" cy="11430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89012" y="914400"/>
            <a:ext cx="3280974" cy="45720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2812" y="2777066"/>
            <a:ext cx="6021388" cy="2048933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621483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Панорамная фотография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685800" y="533400"/>
            <a:ext cx="10818812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16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2" y="3843867"/>
            <a:ext cx="8304210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3103954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4114800"/>
            <a:ext cx="8535988" cy="18796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0333350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85800"/>
            <a:ext cx="9144001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46212" y="3429000"/>
            <a:ext cx="8534400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301067"/>
            <a:ext cx="8534400" cy="1684865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  <p:sp>
        <p:nvSpPr>
          <p:cNvPr id="14" name="TextBox 13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63032150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Карточка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2" y="3429000"/>
            <a:ext cx="8534400" cy="16974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5132981"/>
            <a:ext cx="853599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7456424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карточки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85800"/>
            <a:ext cx="9144000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978400"/>
            <a:ext cx="8534401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  <p:sp>
        <p:nvSpPr>
          <p:cNvPr id="11" name="TextBox 10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48084893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Истина или лож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766732"/>
            <a:ext cx="8534401" cy="12276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4806666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6004809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5212" y="685800"/>
            <a:ext cx="2057400" cy="4572000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85800"/>
            <a:ext cx="7823200" cy="5308600"/>
          </a:xfrm>
        </p:spPr>
        <p:txBody>
          <a:bodyPr vert="eaVert" anchor="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010706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9206969" y="2963333"/>
            <a:ext cx="2981858" cy="3208867"/>
            <a:chOff x="9206969" y="2963333"/>
            <a:chExt cx="2981858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11276012" y="2963333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9206969" y="3190344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10292292" y="3285067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10443103" y="3131080"/>
              <a:ext cx="1745722" cy="174572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10918826" y="3683001"/>
              <a:ext cx="1270001" cy="1269999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4212" y="4487332"/>
            <a:ext cx="8534400" cy="15070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685800"/>
            <a:ext cx="8534400" cy="36152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904412" y="6172200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01BC30D5-8E48-4CBA-B263-CDDB6F61D5F6}" type="datetimeFigureOut">
              <a:rPr lang="ru-RU" smtClean="0"/>
              <a:t>27.12.2020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4212" y="6172200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63200" y="5578475"/>
            <a:ext cx="1142245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32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7E20B9A3-B160-40A1-993C-E91419891A2D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5094672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  <p:sldLayoutId id="2147483695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4pPr>
      <a:lvl5pPr marL="21145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50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13" Type="http://schemas.openxmlformats.org/officeDocument/2006/relationships/image" Target="../media/image19.png"/><Relationship Id="rId3" Type="http://schemas.openxmlformats.org/officeDocument/2006/relationships/image" Target="../media/image9.png"/><Relationship Id="rId7" Type="http://schemas.openxmlformats.org/officeDocument/2006/relationships/image" Target="../media/image13.png"/><Relationship Id="rId12" Type="http://schemas.openxmlformats.org/officeDocument/2006/relationships/image" Target="../media/image18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11" Type="http://schemas.openxmlformats.org/officeDocument/2006/relationships/image" Target="../media/image17.png"/><Relationship Id="rId5" Type="http://schemas.openxmlformats.org/officeDocument/2006/relationships/image" Target="../media/image11.png"/><Relationship Id="rId10" Type="http://schemas.openxmlformats.org/officeDocument/2006/relationships/image" Target="../media/image16.png"/><Relationship Id="rId4" Type="http://schemas.openxmlformats.org/officeDocument/2006/relationships/image" Target="../media/image10.png"/><Relationship Id="rId9" Type="http://schemas.openxmlformats.org/officeDocument/2006/relationships/image" Target="../media/image1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g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png"/><Relationship Id="rId5" Type="http://schemas.openxmlformats.org/officeDocument/2006/relationships/image" Target="../media/image22.jpeg"/><Relationship Id="rId4" Type="http://schemas.openxmlformats.org/officeDocument/2006/relationships/image" Target="../media/image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551357" y="943019"/>
            <a:ext cx="10824886" cy="379591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ru-RU" sz="40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Консультация </a:t>
            </a:r>
            <a:r>
              <a:rPr lang="ru-RU" sz="40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для воспитателей</a:t>
            </a:r>
            <a:endParaRPr lang="ru-RU" sz="4000" b="1" dirty="0" smtClean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endParaRPr lang="ru-RU" sz="4000" b="1" dirty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endParaRPr lang="ru-RU" sz="4000" b="1" dirty="0" smtClean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ru-RU" sz="40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Рекомендации </a:t>
            </a:r>
            <a:r>
              <a:rPr lang="ru-RU" sz="40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 заучиванию стихотворений </a:t>
            </a:r>
            <a:endParaRPr lang="ru-RU" sz="4000" b="1" dirty="0" smtClean="0">
              <a:solidFill>
                <a:schemeClr val="bg1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ru-RU" sz="40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с </a:t>
            </a:r>
            <a:r>
              <a:rPr lang="ru-RU" sz="40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помощью иллюстраций</a:t>
            </a:r>
            <a:r>
              <a:rPr lang="ru-RU" sz="1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  <a:endParaRPr lang="ru-RU" sz="1100" dirty="0">
              <a:solidFill>
                <a:schemeClr val="bg1"/>
              </a:solidFill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707708">
            <a:off x="566332" y="1076953"/>
            <a:ext cx="1852513" cy="1852513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732314">
            <a:off x="1982117" y="4683846"/>
            <a:ext cx="1430515" cy="1430515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941524">
            <a:off x="9250853" y="1533043"/>
            <a:ext cx="1463350" cy="1463350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614985">
            <a:off x="9577965" y="4373244"/>
            <a:ext cx="1444253" cy="1444253"/>
          </a:xfrm>
          <a:prstGeom prst="rect">
            <a:avLst/>
          </a:prstGeom>
        </p:spPr>
      </p:pic>
      <p:pic>
        <p:nvPicPr>
          <p:cNvPr id="10" name="Рисунок 9"/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5257" y="2058316"/>
            <a:ext cx="1037423" cy="1037423"/>
          </a:xfrm>
          <a:prstGeom prst="rect">
            <a:avLst/>
          </a:prstGeom>
        </p:spPr>
      </p:pic>
      <p:pic>
        <p:nvPicPr>
          <p:cNvPr id="11" name="Рисунок 10"/>
          <p:cNvPicPr>
            <a:picLocks noChangeAspect="1"/>
          </p:cNvPicPr>
          <p:nvPr/>
        </p:nvPicPr>
        <p:blipFill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72910" y="5041814"/>
            <a:ext cx="1037423" cy="10374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260466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481069" y="234693"/>
            <a:ext cx="11306979" cy="609590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На характер заучивания положительно влияет интерес к содержанию стихотворения. Быстрое запоминание зависит от установки на запоминание, мотивации (для чего нужно?). Это могут быть чтение стихов маме и бабушке, чтобы их порадовать; выступить перед малышами и другие мотивы. Установка мобилизует память, внимание; ребенок старается быстрее и лучше запомнить текст.</a:t>
            </a:r>
            <a:b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Заучивания стихов на основе иллюстраций основывается на установлении смысловой связи между словом или предложением и картинкой. Картинка помогает ребёнку понять смысл стихотворения, вспомнить ключевые рифмованные слова, удерживая последовательность действий и событий. Т. е. содержание одной, двух или четырёх строк стихотворения обозначается определённой картинкой, наиболее ярко отражающей это описание</a:t>
            </a:r>
            <a:r>
              <a:rPr lang="ru-RU" sz="24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Предлагаю выучить </a:t>
            </a:r>
            <a:r>
              <a:rPr lang="ru-RU" sz="24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с </a:t>
            </a: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детьми стихотворение Алексея Николаевича Плещеева «Осень наступила…». Внизу предлагаются иллюстрации к запоминанию стихотворений. Удачи!</a:t>
            </a:r>
            <a:endParaRPr lang="ru-RU" sz="2400" b="1" dirty="0">
              <a:solidFill>
                <a:schemeClr val="bg1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4364535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547171" y="2485735"/>
            <a:ext cx="6096000" cy="3570593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Осень наступила, высохли цветы,                                         </a:t>
            </a:r>
          </a:p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глядят уныло голые кусты.</a:t>
            </a:r>
          </a:p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Вянет и желтеет травка на лугах,</a:t>
            </a:r>
          </a:p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Только зеленеет озимь на полях.</a:t>
            </a:r>
          </a:p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Туча небо кроет, солнце не блестит,</a:t>
            </a:r>
          </a:p>
          <a:p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Ветер в поле воет, дождик моросит</a:t>
            </a:r>
            <a:r>
              <a:rPr lang="ru-RU" sz="24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Зашумели воды быстрого ручья,</a:t>
            </a:r>
            <a:b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Птички улетели в теплые края.</a:t>
            </a:r>
          </a:p>
          <a:p>
            <a:endParaRPr lang="ru-RU" sz="24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2784439" y="258763"/>
            <a:ext cx="6293459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Алексея Николаевича </a:t>
            </a:r>
            <a:r>
              <a:rPr lang="ru-RU" sz="24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Плещеева</a:t>
            </a:r>
          </a:p>
          <a:p>
            <a:pPr algn="ctr"/>
            <a:r>
              <a:rPr lang="ru-RU" sz="2400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ru-RU" sz="2400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«Осень наступила…». </a:t>
            </a:r>
            <a:endParaRPr lang="ru-RU" sz="2400" b="1" dirty="0">
              <a:solidFill>
                <a:schemeClr val="bg1"/>
              </a:solidFill>
            </a:endParaRPr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46564" y="1190949"/>
            <a:ext cx="5321147" cy="5441172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7484152">
            <a:off x="1150721" y="388239"/>
            <a:ext cx="1741389" cy="16317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15330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/>
          <p:nvPr/>
        </p:nvPicPr>
        <p:blipFill>
          <a:blip r:embed="rId2"/>
          <a:stretch>
            <a:fillRect/>
          </a:stretch>
        </p:blipFill>
        <p:spPr>
          <a:xfrm>
            <a:off x="387648" y="879192"/>
            <a:ext cx="1528245" cy="1741442"/>
          </a:xfrm>
          <a:prstGeom prst="rect">
            <a:avLst/>
          </a:prstGeom>
        </p:spPr>
      </p:pic>
      <p:pic>
        <p:nvPicPr>
          <p:cNvPr id="3" name="Рисунок 2"/>
          <p:cNvPicPr/>
          <p:nvPr/>
        </p:nvPicPr>
        <p:blipFill>
          <a:blip r:embed="rId3"/>
          <a:stretch>
            <a:fillRect/>
          </a:stretch>
        </p:blipFill>
        <p:spPr>
          <a:xfrm>
            <a:off x="2348698" y="843172"/>
            <a:ext cx="1701326" cy="1723818"/>
          </a:xfrm>
          <a:prstGeom prst="rect">
            <a:avLst/>
          </a:prstGeom>
        </p:spPr>
      </p:pic>
      <p:pic>
        <p:nvPicPr>
          <p:cNvPr id="4" name="Рисунок 3"/>
          <p:cNvPicPr/>
          <p:nvPr/>
        </p:nvPicPr>
        <p:blipFill>
          <a:blip r:embed="rId4"/>
          <a:stretch>
            <a:fillRect/>
          </a:stretch>
        </p:blipFill>
        <p:spPr>
          <a:xfrm>
            <a:off x="4635812" y="869683"/>
            <a:ext cx="1617611" cy="1733236"/>
          </a:xfrm>
          <a:prstGeom prst="rect">
            <a:avLst/>
          </a:prstGeom>
        </p:spPr>
      </p:pic>
      <p:pic>
        <p:nvPicPr>
          <p:cNvPr id="5" name="Рисунок 4"/>
          <p:cNvPicPr/>
          <p:nvPr/>
        </p:nvPicPr>
        <p:blipFill>
          <a:blip r:embed="rId5"/>
          <a:stretch>
            <a:fillRect/>
          </a:stretch>
        </p:blipFill>
        <p:spPr>
          <a:xfrm>
            <a:off x="7111600" y="870677"/>
            <a:ext cx="1867454" cy="1741442"/>
          </a:xfrm>
          <a:prstGeom prst="rect">
            <a:avLst/>
          </a:prstGeom>
        </p:spPr>
      </p:pic>
      <p:pic>
        <p:nvPicPr>
          <p:cNvPr id="6" name="Рисунок 5"/>
          <p:cNvPicPr/>
          <p:nvPr/>
        </p:nvPicPr>
        <p:blipFill>
          <a:blip r:embed="rId6"/>
          <a:stretch>
            <a:fillRect/>
          </a:stretch>
        </p:blipFill>
        <p:spPr>
          <a:xfrm>
            <a:off x="9737464" y="824882"/>
            <a:ext cx="1853727" cy="1741442"/>
          </a:xfrm>
          <a:prstGeom prst="rect">
            <a:avLst/>
          </a:prstGeom>
        </p:spPr>
      </p:pic>
      <p:pic>
        <p:nvPicPr>
          <p:cNvPr id="7" name="Рисунок 6"/>
          <p:cNvPicPr/>
          <p:nvPr/>
        </p:nvPicPr>
        <p:blipFill>
          <a:blip r:embed="rId7"/>
          <a:stretch>
            <a:fillRect/>
          </a:stretch>
        </p:blipFill>
        <p:spPr>
          <a:xfrm>
            <a:off x="91557" y="3835423"/>
            <a:ext cx="1423941" cy="2054229"/>
          </a:xfrm>
          <a:prstGeom prst="rect">
            <a:avLst/>
          </a:prstGeom>
        </p:spPr>
      </p:pic>
      <p:pic>
        <p:nvPicPr>
          <p:cNvPr id="8" name="Рисунок 7"/>
          <p:cNvPicPr/>
          <p:nvPr/>
        </p:nvPicPr>
        <p:blipFill>
          <a:blip r:embed="rId8"/>
          <a:stretch>
            <a:fillRect/>
          </a:stretch>
        </p:blipFill>
        <p:spPr>
          <a:xfrm>
            <a:off x="1651711" y="3835423"/>
            <a:ext cx="1468647" cy="2063737"/>
          </a:xfrm>
          <a:prstGeom prst="rect">
            <a:avLst/>
          </a:prstGeom>
        </p:spPr>
      </p:pic>
      <p:pic>
        <p:nvPicPr>
          <p:cNvPr id="9" name="Рисунок 8"/>
          <p:cNvPicPr/>
          <p:nvPr/>
        </p:nvPicPr>
        <p:blipFill>
          <a:blip r:embed="rId9"/>
          <a:stretch>
            <a:fillRect/>
          </a:stretch>
        </p:blipFill>
        <p:spPr>
          <a:xfrm>
            <a:off x="3386390" y="3835423"/>
            <a:ext cx="1551664" cy="2063739"/>
          </a:xfrm>
          <a:prstGeom prst="rect">
            <a:avLst/>
          </a:prstGeom>
        </p:spPr>
      </p:pic>
      <p:pic>
        <p:nvPicPr>
          <p:cNvPr id="10" name="Рисунок 9"/>
          <p:cNvPicPr/>
          <p:nvPr/>
        </p:nvPicPr>
        <p:blipFill>
          <a:blip r:embed="rId10"/>
          <a:stretch>
            <a:fillRect/>
          </a:stretch>
        </p:blipFill>
        <p:spPr>
          <a:xfrm>
            <a:off x="5211074" y="3825913"/>
            <a:ext cx="1511599" cy="2063739"/>
          </a:xfrm>
          <a:prstGeom prst="rect">
            <a:avLst/>
          </a:prstGeom>
        </p:spPr>
      </p:pic>
      <p:pic>
        <p:nvPicPr>
          <p:cNvPr id="11" name="Рисунок 10"/>
          <p:cNvPicPr/>
          <p:nvPr/>
        </p:nvPicPr>
        <p:blipFill>
          <a:blip r:embed="rId11"/>
          <a:stretch>
            <a:fillRect/>
          </a:stretch>
        </p:blipFill>
        <p:spPr>
          <a:xfrm>
            <a:off x="6995693" y="3807512"/>
            <a:ext cx="1428272" cy="2063739"/>
          </a:xfrm>
          <a:prstGeom prst="rect">
            <a:avLst/>
          </a:prstGeom>
        </p:spPr>
      </p:pic>
      <p:pic>
        <p:nvPicPr>
          <p:cNvPr id="12" name="Рисунок 11"/>
          <p:cNvPicPr/>
          <p:nvPr/>
        </p:nvPicPr>
        <p:blipFill>
          <a:blip r:embed="rId12"/>
          <a:stretch>
            <a:fillRect/>
          </a:stretch>
        </p:blipFill>
        <p:spPr>
          <a:xfrm>
            <a:off x="8813389" y="3792344"/>
            <a:ext cx="1721032" cy="2078907"/>
          </a:xfrm>
          <a:prstGeom prst="rect">
            <a:avLst/>
          </a:prstGeom>
        </p:spPr>
      </p:pic>
      <p:pic>
        <p:nvPicPr>
          <p:cNvPr id="13" name="Рисунок 12"/>
          <p:cNvPicPr/>
          <p:nvPr/>
        </p:nvPicPr>
        <p:blipFill>
          <a:blip r:embed="rId13"/>
          <a:stretch>
            <a:fillRect/>
          </a:stretch>
        </p:blipFill>
        <p:spPr>
          <a:xfrm>
            <a:off x="10664327" y="3792344"/>
            <a:ext cx="1391459" cy="2063739"/>
          </a:xfrm>
          <a:prstGeom prst="rect">
            <a:avLst/>
          </a:prstGeom>
        </p:spPr>
      </p:pic>
      <p:sp>
        <p:nvSpPr>
          <p:cNvPr id="15" name="Прямоугольник 14"/>
          <p:cNvSpPr/>
          <p:nvPr/>
        </p:nvSpPr>
        <p:spPr>
          <a:xfrm>
            <a:off x="384740" y="103616"/>
            <a:ext cx="11447376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Осень наступила, высохли цветы, и</a:t>
            </a:r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глядят уныло голые кусты</a:t>
            </a:r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b="1" dirty="0" smtClean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Вянет 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желтеет травка на лугах, только зеленеет озимь на полях.</a:t>
            </a:r>
          </a:p>
          <a:p>
            <a:pPr algn="ctr"/>
            <a:endParaRPr lang="ru-RU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7" name="Прямоугольник 16"/>
          <p:cNvSpPr/>
          <p:nvPr/>
        </p:nvSpPr>
        <p:spPr>
          <a:xfrm>
            <a:off x="384740" y="2823589"/>
            <a:ext cx="10883818" cy="6656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Туча небо кроет, солнце не </a:t>
            </a:r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блестит, ветер 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поле </a:t>
            </a:r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воет, дождик 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моросит.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Зашумели воды быстрого </a:t>
            </a:r>
            <a:r>
              <a:rPr lang="ru-RU" b="1" dirty="0" smtClean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ручья, птички </a:t>
            </a:r>
            <a:r>
              <a:rPr lang="ru-RU" b="1" dirty="0">
                <a:solidFill>
                  <a:schemeClr val="bg1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улетели в теплые края.</a:t>
            </a:r>
          </a:p>
        </p:txBody>
      </p:sp>
    </p:spTree>
    <p:extLst>
      <p:ext uri="{BB962C8B-B14F-4D97-AF65-F5344CB8AC3E}">
        <p14:creationId xmlns:p14="http://schemas.microsoft.com/office/powerpoint/2010/main" val="360069861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334" y="837282"/>
            <a:ext cx="10333820" cy="4120307"/>
          </a:xfrm>
          <a:prstGeom prst="rect">
            <a:avLst/>
          </a:prstGeom>
        </p:spPr>
      </p:pic>
      <p:pic>
        <p:nvPicPr>
          <p:cNvPr id="3" name="Рисунок 2"/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064" y="24788"/>
            <a:ext cx="1849917" cy="1849917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57624" y="455363"/>
            <a:ext cx="1037423" cy="1037423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20" y="5314718"/>
            <a:ext cx="1037423" cy="1037423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00992" y="4784991"/>
            <a:ext cx="1648860" cy="1648860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 rot="5892092">
            <a:off x="5504350" y="974074"/>
            <a:ext cx="1036410" cy="1036410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037244" y="5094381"/>
            <a:ext cx="1036410" cy="10364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82876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Сектор">
  <a:themeElements>
    <a:clrScheme name="Сектор">
      <a:dk1>
        <a:sysClr val="windowText" lastClr="000000"/>
      </a:dk1>
      <a:lt1>
        <a:sysClr val="window" lastClr="FFFFFF"/>
      </a:lt1>
      <a:dk2>
        <a:srgbClr val="D06F1E"/>
      </a:dk2>
      <a:lt2>
        <a:srgbClr val="F0BE21"/>
      </a:lt2>
      <a:accent1>
        <a:srgbClr val="760603"/>
      </a:accent1>
      <a:accent2>
        <a:srgbClr val="9F761A"/>
      </a:accent2>
      <a:accent3>
        <a:srgbClr val="92A200"/>
      </a:accent3>
      <a:accent4>
        <a:srgbClr val="4AA157"/>
      </a:accent4>
      <a:accent5>
        <a:srgbClr val="46788D"/>
      </a:accent5>
      <a:accent6>
        <a:srgbClr val="A848A8"/>
      </a:accent6>
      <a:hlink>
        <a:srgbClr val="460402"/>
      </a:hlink>
      <a:folHlink>
        <a:srgbClr val="991111"/>
      </a:folHlink>
    </a:clrScheme>
    <a:fontScheme name="Сектор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Сектор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2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5875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162000"/>
                <a:satMod val="200000"/>
                <a:lumMod val="124000"/>
              </a:schemeClr>
            </a:gs>
            <a:gs pos="100000">
              <a:schemeClr val="phClr">
                <a:shade val="96000"/>
                <a:hueMod val="88000"/>
                <a:satMod val="220000"/>
                <a:lumMod val="82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142000"/>
                <a:satMod val="200000"/>
                <a:lumMod val="118000"/>
              </a:schemeClr>
            </a:gs>
            <a:gs pos="100000">
              <a:schemeClr val="phClr">
                <a:shade val="92000"/>
                <a:hueMod val="22000"/>
                <a:satMod val="220000"/>
                <a:lumMod val="62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282EB108-EDE6-4B8E-957B-D4A69BF580E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Slice</Template>
  <TotalTime>52</TotalTime>
  <Words>175</Words>
  <Application>Microsoft Office PowerPoint</Application>
  <PresentationFormat>Широкоэкранный</PresentationFormat>
  <Paragraphs>20</Paragraphs>
  <Slides>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5</vt:i4>
      </vt:variant>
    </vt:vector>
  </HeadingPairs>
  <TitlesOfParts>
    <vt:vector size="10" baseType="lpstr">
      <vt:lpstr>Calibri</vt:lpstr>
      <vt:lpstr>Century Gothic</vt:lpstr>
      <vt:lpstr>Times New Roman</vt:lpstr>
      <vt:lpstr>Wingdings 3</vt:lpstr>
      <vt:lpstr>Сектор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ura</dc:creator>
  <cp:lastModifiedBy>ura</cp:lastModifiedBy>
  <cp:revision>7</cp:revision>
  <dcterms:created xsi:type="dcterms:W3CDTF">2020-11-22T07:44:04Z</dcterms:created>
  <dcterms:modified xsi:type="dcterms:W3CDTF">2020-12-27T14:28:55Z</dcterms:modified>
</cp:coreProperties>
</file>