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.imgbb.ru/img6/7/0/9/7096c1d37d4e8dfd1e44181287a5a14d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1"/>
            <a:ext cx="8280920" cy="445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2920" y="4985590"/>
            <a:ext cx="8183880" cy="13957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МАТЕМАТИКА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цифры для презентаций\9167_html_69c0dd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1356969" cy="1483200"/>
          </a:xfrm>
          <a:prstGeom prst="rect">
            <a:avLst/>
          </a:prstGeom>
          <a:noFill/>
        </p:spPr>
      </p:pic>
      <p:pic>
        <p:nvPicPr>
          <p:cNvPr id="1027" name="Picture 3" descr="C:\Users\1\Desktop\цифры для презентаций\9167_html_2b8ed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6672"/>
            <a:ext cx="1380381" cy="1484628"/>
          </a:xfrm>
          <a:prstGeom prst="rect">
            <a:avLst/>
          </a:prstGeom>
          <a:noFill/>
        </p:spPr>
      </p:pic>
      <p:pic>
        <p:nvPicPr>
          <p:cNvPr id="1028" name="Picture 4" descr="C:\Users\1\Desktop\цифры для презентаций\9167_html_m1b2aae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861048"/>
            <a:ext cx="1313811" cy="1512000"/>
          </a:xfrm>
          <a:prstGeom prst="rect">
            <a:avLst/>
          </a:prstGeom>
          <a:noFill/>
        </p:spPr>
      </p:pic>
      <p:pic>
        <p:nvPicPr>
          <p:cNvPr id="1029" name="Picture 5" descr="C:\Users\1\Desktop\цифры для презентаций\9167_html_m8aa340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789040"/>
            <a:ext cx="1032270" cy="1512000"/>
          </a:xfrm>
          <a:prstGeom prst="rect">
            <a:avLst/>
          </a:prstGeom>
          <a:noFill/>
        </p:spPr>
      </p:pic>
      <p:pic>
        <p:nvPicPr>
          <p:cNvPr id="1030" name="Picture 6" descr="C:\Users\1\Desktop\цифры для презентаций\9167_html_m8aa340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789040"/>
            <a:ext cx="1032270" cy="1512000"/>
          </a:xfrm>
          <a:prstGeom prst="rect">
            <a:avLst/>
          </a:prstGeom>
          <a:noFill/>
        </p:spPr>
      </p:pic>
      <p:pic>
        <p:nvPicPr>
          <p:cNvPr id="2" name="Picture 2" descr="C:\Users\1\Desktop\цифры для презентаций\7.jpg"/>
          <p:cNvPicPr>
            <a:picLocks noChangeAspect="1" noChangeArrowheads="1"/>
          </p:cNvPicPr>
          <p:nvPr/>
        </p:nvPicPr>
        <p:blipFill>
          <a:blip r:embed="rId6" cstate="print"/>
          <a:srcRect l="18900" r="8651"/>
          <a:stretch>
            <a:fillRect/>
          </a:stretch>
        </p:blipFill>
        <p:spPr bwMode="auto">
          <a:xfrm>
            <a:off x="395536" y="476672"/>
            <a:ext cx="3528392" cy="48701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" name="Picture 3" descr="C:\Users\1\Desktop\цифры для презентаций\ply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7" y="1700808"/>
            <a:ext cx="271137" cy="252000"/>
          </a:xfrm>
          <a:prstGeom prst="rect">
            <a:avLst/>
          </a:prstGeom>
          <a:noFill/>
        </p:spPr>
      </p:pic>
      <p:pic>
        <p:nvPicPr>
          <p:cNvPr id="1031" name="Picture 7" descr="C:\Users\1\Desktop\цифры для презентаций\ply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300192" y="1700808"/>
            <a:ext cx="271136" cy="252000"/>
          </a:xfrm>
          <a:prstGeom prst="rect">
            <a:avLst/>
          </a:prstGeom>
          <a:noFill/>
        </p:spPr>
      </p:pic>
      <p:pic>
        <p:nvPicPr>
          <p:cNvPr id="13" name="Picture 7" descr="C:\Users\1\Desktop\цифры для презентаций\ply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32240" y="1700808"/>
            <a:ext cx="271136" cy="252000"/>
          </a:xfrm>
          <a:prstGeom prst="rect">
            <a:avLst/>
          </a:prstGeom>
          <a:noFill/>
        </p:spPr>
      </p:pic>
      <p:pic>
        <p:nvPicPr>
          <p:cNvPr id="14" name="Picture 3" descr="C:\Users\1\Desktop\цифры для презентаций\ply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085184"/>
            <a:ext cx="271137" cy="252000"/>
          </a:xfrm>
          <a:prstGeom prst="rect">
            <a:avLst/>
          </a:prstGeom>
          <a:noFill/>
        </p:spPr>
      </p:pic>
      <p:pic>
        <p:nvPicPr>
          <p:cNvPr id="15" name="Picture 3" descr="C:\Users\1\Desktop\цифры для презентаций\ply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085184"/>
            <a:ext cx="271137" cy="252000"/>
          </a:xfrm>
          <a:prstGeom prst="rect">
            <a:avLst/>
          </a:prstGeom>
          <a:noFill/>
        </p:spPr>
      </p:pic>
      <p:pic>
        <p:nvPicPr>
          <p:cNvPr id="16" name="Picture 3" descr="C:\Users\1\Desktop\цифры для презентаций\ply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5085184"/>
            <a:ext cx="271137" cy="2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цифры для презентаций\7.jpg"/>
          <p:cNvPicPr>
            <a:picLocks noChangeAspect="1" noChangeArrowheads="1"/>
          </p:cNvPicPr>
          <p:nvPr/>
        </p:nvPicPr>
        <p:blipFill>
          <a:blip r:embed="rId2" cstate="print"/>
          <a:srcRect l="18900" r="8651"/>
          <a:stretch>
            <a:fillRect/>
          </a:stretch>
        </p:blipFill>
        <p:spPr bwMode="auto">
          <a:xfrm>
            <a:off x="395536" y="476672"/>
            <a:ext cx="3528392" cy="48701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146" name="Picture 2" descr="C:\Users\1\Desktop\цифры для презентаций\9167_html_m8aa34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1228894" cy="1800000"/>
          </a:xfrm>
          <a:prstGeom prst="rect">
            <a:avLst/>
          </a:prstGeom>
          <a:noFill/>
        </p:spPr>
      </p:pic>
      <p:pic>
        <p:nvPicPr>
          <p:cNvPr id="4" name="Picture 2" descr="C:\Users\1\Desktop\цифры для презентаций\9167_html_m8aa34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1228894" cy="1800000"/>
          </a:xfrm>
          <a:prstGeom prst="rect">
            <a:avLst/>
          </a:prstGeom>
          <a:noFill/>
        </p:spPr>
      </p:pic>
      <p:pic>
        <p:nvPicPr>
          <p:cNvPr id="5" name="Picture 2" descr="C:\Users\1\Desktop\цифры для презентаций\9167_html_m8aa34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81128"/>
            <a:ext cx="1228894" cy="1800000"/>
          </a:xfrm>
          <a:prstGeom prst="rect">
            <a:avLst/>
          </a:prstGeom>
          <a:noFill/>
        </p:spPr>
      </p:pic>
      <p:pic>
        <p:nvPicPr>
          <p:cNvPr id="6147" name="Picture 3" descr="C:\Users\1\Desktop\цифры для презентаций\9167_html_m67339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6672"/>
            <a:ext cx="1904747" cy="1800000"/>
          </a:xfrm>
          <a:prstGeom prst="rect">
            <a:avLst/>
          </a:prstGeom>
          <a:noFill/>
        </p:spPr>
      </p:pic>
      <p:pic>
        <p:nvPicPr>
          <p:cNvPr id="7" name="Picture 3" descr="C:\Users\1\Desktop\цифры для презентаций\9167_html_2b8ed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564904"/>
            <a:ext cx="1673607" cy="1800000"/>
          </a:xfrm>
          <a:prstGeom prst="rect">
            <a:avLst/>
          </a:prstGeom>
          <a:noFill/>
        </p:spPr>
      </p:pic>
      <p:pic>
        <p:nvPicPr>
          <p:cNvPr id="6148" name="Picture 4" descr="C:\Users\1\Desktop\цифры для презентаций\9167_html_73aa01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581128"/>
            <a:ext cx="1597401" cy="1800000"/>
          </a:xfrm>
          <a:prstGeom prst="rect">
            <a:avLst/>
          </a:prstGeom>
          <a:noFill/>
        </p:spPr>
      </p:pic>
      <p:pic>
        <p:nvPicPr>
          <p:cNvPr id="9" name="Picture 7" descr="C:\Users\1\Desktop\цифры для презентаций\ply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11960" y="1988840"/>
            <a:ext cx="271136" cy="252000"/>
          </a:xfrm>
          <a:prstGeom prst="rect">
            <a:avLst/>
          </a:prstGeom>
          <a:noFill/>
        </p:spPr>
      </p:pic>
      <p:pic>
        <p:nvPicPr>
          <p:cNvPr id="10" name="Picture 7" descr="C:\Users\1\Desktop\цифры для презентаций\ply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740352" y="1988840"/>
            <a:ext cx="271136" cy="252000"/>
          </a:xfrm>
          <a:prstGeom prst="rect">
            <a:avLst/>
          </a:prstGeom>
          <a:noFill/>
        </p:spPr>
      </p:pic>
      <p:pic>
        <p:nvPicPr>
          <p:cNvPr id="11" name="Picture 7" descr="C:\Users\1\Desktop\цифры для презентаций\ply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139952" y="4005064"/>
            <a:ext cx="271136" cy="252000"/>
          </a:xfrm>
          <a:prstGeom prst="rect">
            <a:avLst/>
          </a:prstGeom>
          <a:noFill/>
        </p:spPr>
      </p:pic>
      <p:pic>
        <p:nvPicPr>
          <p:cNvPr id="12" name="Picture 7" descr="C:\Users\1\Desktop\цифры для презентаций\ply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139952" y="5949280"/>
            <a:ext cx="271136" cy="252000"/>
          </a:xfrm>
          <a:prstGeom prst="rect">
            <a:avLst/>
          </a:prstGeom>
          <a:noFill/>
        </p:spPr>
      </p:pic>
      <p:pic>
        <p:nvPicPr>
          <p:cNvPr id="13" name="Picture 7" descr="C:\Users\1\Desktop\цифры для презентаций\ply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812360" y="4005064"/>
            <a:ext cx="271136" cy="252000"/>
          </a:xfrm>
          <a:prstGeom prst="rect">
            <a:avLst/>
          </a:prstGeom>
          <a:noFill/>
        </p:spPr>
      </p:pic>
      <p:pic>
        <p:nvPicPr>
          <p:cNvPr id="14" name="Picture 7" descr="C:\Users\1\Desktop\цифры для презентаций\ply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740352" y="6021288"/>
            <a:ext cx="271136" cy="2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цифры для презентаций\9167_html_m1b2aae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2189928" cy="2520280"/>
          </a:xfrm>
          <a:prstGeom prst="rect">
            <a:avLst/>
          </a:prstGeom>
          <a:noFill/>
        </p:spPr>
      </p:pic>
      <p:pic>
        <p:nvPicPr>
          <p:cNvPr id="2050" name="Picture 2" descr="C:\Users\1\Desktop\цифры для презентаций\9167_html_m44e776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210" y="404664"/>
            <a:ext cx="2287490" cy="2448272"/>
          </a:xfrm>
          <a:prstGeom prst="rect">
            <a:avLst/>
          </a:prstGeom>
          <a:noFill/>
        </p:spPr>
      </p:pic>
      <p:pic>
        <p:nvPicPr>
          <p:cNvPr id="2051" name="Picture 3" descr="C:\Users\1\Desktop\цифры для презентаций\9167_html_m67339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73016"/>
            <a:ext cx="2304256" cy="2177539"/>
          </a:xfrm>
          <a:prstGeom prst="rect">
            <a:avLst/>
          </a:prstGeom>
          <a:noFill/>
        </p:spPr>
      </p:pic>
      <p:pic>
        <p:nvPicPr>
          <p:cNvPr id="2052" name="Picture 4" descr="C:\Users\1\Desktop\цифры для презентаций\9167_html_22a9041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9510" y="3645024"/>
            <a:ext cx="2072355" cy="2304256"/>
          </a:xfrm>
          <a:prstGeom prst="rect">
            <a:avLst/>
          </a:prstGeom>
          <a:noFill/>
        </p:spPr>
      </p:pic>
      <p:pic>
        <p:nvPicPr>
          <p:cNvPr id="7" name="Picture 2" descr="C:\Users\1\Desktop\цифры для презентаций\7.jpg"/>
          <p:cNvPicPr>
            <a:picLocks noChangeAspect="1" noChangeArrowheads="1"/>
          </p:cNvPicPr>
          <p:nvPr/>
        </p:nvPicPr>
        <p:blipFill>
          <a:blip r:embed="rId6" cstate="print"/>
          <a:srcRect l="18900" r="8651"/>
          <a:stretch>
            <a:fillRect/>
          </a:stretch>
        </p:blipFill>
        <p:spPr bwMode="auto">
          <a:xfrm>
            <a:off x="323528" y="404664"/>
            <a:ext cx="3528392" cy="48701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цифры для презентаций\330026694634_1259073600_3.jpg"/>
          <p:cNvPicPr>
            <a:picLocks noChangeAspect="1" noChangeArrowheads="1"/>
          </p:cNvPicPr>
          <p:nvPr/>
        </p:nvPicPr>
        <p:blipFill>
          <a:blip r:embed="rId2" cstate="print"/>
          <a:srcRect b="1400"/>
          <a:stretch>
            <a:fillRect/>
          </a:stretch>
        </p:blipFill>
        <p:spPr bwMode="auto">
          <a:xfrm>
            <a:off x="3275856" y="3645024"/>
            <a:ext cx="3038400" cy="3027363"/>
          </a:xfrm>
          <a:prstGeom prst="rect">
            <a:avLst/>
          </a:prstGeom>
          <a:noFill/>
        </p:spPr>
      </p:pic>
      <p:pic>
        <p:nvPicPr>
          <p:cNvPr id="3075" name="Picture 3" descr="C:\Users\1\Desktop\цифры для презентаций\1362766523_135489320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6"/>
            <a:ext cx="3216581" cy="3162672"/>
          </a:xfrm>
          <a:prstGeom prst="rect">
            <a:avLst/>
          </a:prstGeom>
          <a:noFill/>
        </p:spPr>
      </p:pic>
      <p:pic>
        <p:nvPicPr>
          <p:cNvPr id="3076" name="Picture 4" descr="C:\Users\1\Desktop\цифры для презентаций\geometricheskaya-figura-treugolnik.jpg"/>
          <p:cNvPicPr>
            <a:picLocks noChangeAspect="1" noChangeArrowheads="1"/>
          </p:cNvPicPr>
          <p:nvPr/>
        </p:nvPicPr>
        <p:blipFill>
          <a:blip r:embed="rId4" cstate="print"/>
          <a:srcRect l="24154" t="7425" r="13816" b="46548"/>
          <a:stretch>
            <a:fillRect/>
          </a:stretch>
        </p:blipFill>
        <p:spPr bwMode="auto">
          <a:xfrm>
            <a:off x="323528" y="620688"/>
            <a:ext cx="345638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цифры для презентаций\9167_html_69c0dd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1712676" cy="1872000"/>
          </a:xfrm>
          <a:prstGeom prst="rect">
            <a:avLst/>
          </a:prstGeom>
          <a:noFill/>
        </p:spPr>
      </p:pic>
      <p:pic>
        <p:nvPicPr>
          <p:cNvPr id="3075" name="Picture 3" descr="C:\Users\1\Desktop\цифры для презентаций\9167_html_3e9a57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581128"/>
            <a:ext cx="1635500" cy="1872000"/>
          </a:xfrm>
          <a:prstGeom prst="rect">
            <a:avLst/>
          </a:prstGeom>
          <a:noFill/>
        </p:spPr>
      </p:pic>
      <p:pic>
        <p:nvPicPr>
          <p:cNvPr id="3076" name="Picture 4" descr="C:\Users\1\Desktop\цифры для презентаций\9167_html_73aa0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581128"/>
            <a:ext cx="1661297" cy="1872000"/>
          </a:xfrm>
          <a:prstGeom prst="rect">
            <a:avLst/>
          </a:prstGeom>
          <a:noFill/>
        </p:spPr>
      </p:pic>
      <p:pic>
        <p:nvPicPr>
          <p:cNvPr id="4098" name="Picture 2" descr="C:\Users\1\Desktop\цифры для презентаций\2.jpg"/>
          <p:cNvPicPr>
            <a:picLocks noChangeAspect="1" noChangeArrowheads="1"/>
          </p:cNvPicPr>
          <p:nvPr/>
        </p:nvPicPr>
        <p:blipFill>
          <a:blip r:embed="rId5" cstate="print"/>
          <a:srcRect t="4641" b="9261"/>
          <a:stretch>
            <a:fillRect/>
          </a:stretch>
        </p:blipFill>
        <p:spPr bwMode="auto">
          <a:xfrm>
            <a:off x="2987824" y="332656"/>
            <a:ext cx="3240360" cy="39604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099" name="Picture 3" descr="C:\Users\1\Desktop\цифры для презентаций\85db1da5149634cb1650a8f5250a7ac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733256"/>
            <a:ext cx="1176338" cy="84584"/>
          </a:xfrm>
          <a:prstGeom prst="rect">
            <a:avLst/>
          </a:prstGeom>
          <a:noFill/>
        </p:spPr>
      </p:pic>
      <p:pic>
        <p:nvPicPr>
          <p:cNvPr id="7" name="Picture 3" descr="C:\Users\1\Desktop\цифры для презентаций\85db1da5149634cb1650a8f5250a7ac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373216"/>
            <a:ext cx="1176338" cy="84584"/>
          </a:xfrm>
          <a:prstGeom prst="rect">
            <a:avLst/>
          </a:prstGeom>
          <a:noFill/>
        </p:spPr>
      </p:pic>
      <p:pic>
        <p:nvPicPr>
          <p:cNvPr id="8" name="Picture 3" descr="C:\Users\1\Desktop\цифры для презентаций\85db1da5149634cb1650a8f5250a7ac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517232"/>
            <a:ext cx="1176338" cy="84584"/>
          </a:xfrm>
          <a:prstGeom prst="rect">
            <a:avLst/>
          </a:prstGeom>
          <a:noFill/>
        </p:spPr>
      </p:pic>
      <p:pic>
        <p:nvPicPr>
          <p:cNvPr id="4100" name="Picture 4" descr="C:\Users\1\Desktop\цифры для презентаций\plyus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157192"/>
            <a:ext cx="720725" cy="720725"/>
          </a:xfrm>
          <a:prstGeom prst="rect">
            <a:avLst/>
          </a:prstGeom>
          <a:noFill/>
        </p:spPr>
      </p:pic>
      <p:pic>
        <p:nvPicPr>
          <p:cNvPr id="4101" name="Picture 5" descr="C:\Users\1\Desktop\цифры для презентаций\9167_html_2b8ed5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4653136"/>
            <a:ext cx="1656000" cy="1781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цифры для презентаций\9167_html_m1b2aae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052736"/>
            <a:ext cx="1584176" cy="1823155"/>
          </a:xfrm>
          <a:prstGeom prst="rect">
            <a:avLst/>
          </a:prstGeom>
          <a:noFill/>
        </p:spPr>
      </p:pic>
      <p:pic>
        <p:nvPicPr>
          <p:cNvPr id="5123" name="Picture 3" descr="C:\Users\1\Desktop\цифры для презентаций\9167_html_3e9a57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980728"/>
            <a:ext cx="1656184" cy="1895676"/>
          </a:xfrm>
          <a:prstGeom prst="rect">
            <a:avLst/>
          </a:prstGeom>
          <a:noFill/>
        </p:spPr>
      </p:pic>
      <p:pic>
        <p:nvPicPr>
          <p:cNvPr id="5124" name="Picture 4" descr="C:\Users\1\Desktop\цифры для презентаций\9167_html_2b8ed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81128"/>
            <a:ext cx="1782236" cy="1916832"/>
          </a:xfrm>
          <a:prstGeom prst="rect">
            <a:avLst/>
          </a:prstGeom>
          <a:noFill/>
        </p:spPr>
      </p:pic>
      <p:pic>
        <p:nvPicPr>
          <p:cNvPr id="5125" name="Picture 5" descr="C:\Users\1\Desktop\цифры для презентаций\9167_html_73aa0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581128"/>
            <a:ext cx="1645895" cy="1854643"/>
          </a:xfrm>
          <a:prstGeom prst="rect">
            <a:avLst/>
          </a:prstGeom>
          <a:noFill/>
        </p:spPr>
      </p:pic>
      <p:pic>
        <p:nvPicPr>
          <p:cNvPr id="6" name="Picture 2" descr="C:\Users\1\Desktop\цифры для презентаций\7.jpg"/>
          <p:cNvPicPr>
            <a:picLocks noChangeAspect="1" noChangeArrowheads="1"/>
          </p:cNvPicPr>
          <p:nvPr/>
        </p:nvPicPr>
        <p:blipFill>
          <a:blip r:embed="rId6" cstate="print"/>
          <a:srcRect l="18900" r="8651"/>
          <a:stretch>
            <a:fillRect/>
          </a:stretch>
        </p:blipFill>
        <p:spPr bwMode="auto">
          <a:xfrm>
            <a:off x="251520" y="332656"/>
            <a:ext cx="2954532" cy="40780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" name="Picture 2" descr="C:\Users\1\Desktop\цифры для презентаций\85db1da5149634cb1650a8f5250a7ac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373216"/>
            <a:ext cx="1248346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.imgbb.ru/img6/7/0/9/7096c1d37d4e8dfd1e44181287a5a14d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1"/>
            <a:ext cx="8280920" cy="445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2920" y="4985590"/>
            <a:ext cx="8183880" cy="13957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МАТЕМАТИКА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</TotalTime>
  <Words>2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2015-03-23T12:29:51Z</dcterms:created>
  <dcterms:modified xsi:type="dcterms:W3CDTF">2015-03-25T18:05:09Z</dcterms:modified>
</cp:coreProperties>
</file>