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6E13CC-0ACB-410F-8870-815AFE076C16}" type="datetimeFigureOut">
              <a:rPr lang="ru-RU" smtClean="0"/>
              <a:t>29.10.2014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78E999-A138-4EB0-A50B-D4ED546D86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Речевое развитие дошкольника как приоритетная задача ФГОС дошкольного образования: создание педагогических условий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772400" cy="119970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МКДОУ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с-№19 ЦРР: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Чумакова Ирина Александровна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2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2714620"/>
            <a:ext cx="5357850" cy="3786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:\фото\SAM_0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6145" y="2859008"/>
            <a:ext cx="3260404" cy="3497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3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4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5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6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7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садик 2009\SS853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46" y="642918"/>
            <a:ext cx="3905277" cy="3143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8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9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20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428868"/>
            <a:ext cx="7286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41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626"/>
            <a:ext cx="8280920" cy="610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6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8"/>
            <a:ext cx="9144000" cy="633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936"/>
            <a:ext cx="8640960" cy="605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9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0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2928934"/>
            <a:ext cx="3714776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фот дет сад\DSC_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57496"/>
            <a:ext cx="4000527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.slidesharecdn.com/random-140626032544-phpapp02/95/-11-638.jpg?cb=140377118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E:\садик 2009\SS853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6143668" cy="45005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</TotalTime>
  <Words>30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Речевое развитие дошкольника как приоритетная задача ФГОС дошкольного образования: создание педагогических условий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Виталик</cp:lastModifiedBy>
  <cp:revision>12</cp:revision>
  <dcterms:created xsi:type="dcterms:W3CDTF">2014-10-12T11:03:34Z</dcterms:created>
  <dcterms:modified xsi:type="dcterms:W3CDTF">2014-10-29T16:55:28Z</dcterms:modified>
</cp:coreProperties>
</file>