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C6B5-FC8A-4A8D-87C7-B26C2CB75683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F6CA-378A-4198-B79C-175481C04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56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C6B5-FC8A-4A8D-87C7-B26C2CB75683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F6CA-378A-4198-B79C-175481C04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03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C6B5-FC8A-4A8D-87C7-B26C2CB75683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F6CA-378A-4198-B79C-175481C04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09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C6B5-FC8A-4A8D-87C7-B26C2CB75683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F6CA-378A-4198-B79C-175481C04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2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C6B5-FC8A-4A8D-87C7-B26C2CB75683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F6CA-378A-4198-B79C-175481C04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72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C6B5-FC8A-4A8D-87C7-B26C2CB75683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F6CA-378A-4198-B79C-175481C04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04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C6B5-FC8A-4A8D-87C7-B26C2CB75683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F6CA-378A-4198-B79C-175481C04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19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C6B5-FC8A-4A8D-87C7-B26C2CB75683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F6CA-378A-4198-B79C-175481C04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81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C6B5-FC8A-4A8D-87C7-B26C2CB75683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F6CA-378A-4198-B79C-175481C04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796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C6B5-FC8A-4A8D-87C7-B26C2CB75683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F6CA-378A-4198-B79C-175481C04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19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C6B5-FC8A-4A8D-87C7-B26C2CB75683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0F6CA-378A-4198-B79C-175481C04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476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DC6B5-FC8A-4A8D-87C7-B26C2CB75683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0F6CA-378A-4198-B79C-175481C04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08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reviews.123rf.com/images/fireflamenco/fireflamenco1210/fireflamenco121000008/16009261-Winter-background-with-cute-birds-in-hats-sitting-on-branch--Stock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2" y="0"/>
            <a:ext cx="91466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96733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5400" b="1" dirty="0">
                <a:latin typeface="Ariadna script" panose="02000507000000020002" pitchFamily="2" charset="0"/>
              </a:rPr>
              <a:t>«Зимние превращения»</a:t>
            </a:r>
          </a:p>
          <a:p>
            <a:pPr algn="r"/>
            <a:r>
              <a:rPr lang="ru-RU" dirty="0"/>
              <a:t>                </a:t>
            </a:r>
            <a:r>
              <a:rPr lang="ru-RU" dirty="0" err="1">
                <a:latin typeface="Ariadna script" panose="02000507000000020002" pitchFamily="2" charset="0"/>
              </a:rPr>
              <a:t>Воспиатель:Шепелева</a:t>
            </a:r>
            <a:r>
              <a:rPr lang="ru-RU" dirty="0">
                <a:latin typeface="Ariadna script" panose="02000507000000020002" pitchFamily="2" charset="0"/>
              </a:rPr>
              <a:t> </a:t>
            </a:r>
          </a:p>
          <a:p>
            <a:pPr algn="r"/>
            <a:r>
              <a:rPr lang="ru-RU" dirty="0">
                <a:latin typeface="Ariadna script" panose="02000507000000020002" pitchFamily="2" charset="0"/>
              </a:rPr>
              <a:t>Антонина Ивановна</a:t>
            </a:r>
          </a:p>
        </p:txBody>
      </p:sp>
    </p:spTree>
    <p:extLst>
      <p:ext uri="{BB962C8B-B14F-4D97-AF65-F5344CB8AC3E}">
        <p14:creationId xmlns:p14="http://schemas.microsoft.com/office/powerpoint/2010/main" val="2594921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i028.radikal.ru/1011/b1/2c044addca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24" y="0"/>
            <a:ext cx="91569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I:\DCIM\100SSCAM\SDC1524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9" b="21234"/>
          <a:stretch/>
        </p:blipFill>
        <p:spPr bwMode="auto">
          <a:xfrm>
            <a:off x="2845831" y="3645024"/>
            <a:ext cx="5940425" cy="2923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I:\DCIM\100SSCAM\SDC152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9" r="13542"/>
          <a:stretch/>
        </p:blipFill>
        <p:spPr bwMode="auto">
          <a:xfrm>
            <a:off x="289489" y="404664"/>
            <a:ext cx="247996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13" y="1196752"/>
            <a:ext cx="570784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393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://static3.depositphotos.com/1000768/181/v/950/depositphotos_1810511-Blue-winter-frame-Vector-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" y="-20960"/>
            <a:ext cx="9144000" cy="687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Галина\Desktop\SDC15255.AVI_snapshot_00.03_[2017.01.21_08.27.50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545" y="1916832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10532" y="0"/>
            <a:ext cx="5122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Уголок природы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250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s://0.s3.envato.com/files/103910784/pv_5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Галина\Desktop\SDC15259.AVI_snapshot_00.03_[2017.01.21_08.32.39]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65" y="1201420"/>
            <a:ext cx="7074669" cy="52519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247873" y="0"/>
            <a:ext cx="4648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Сказочный лес</a:t>
            </a:r>
            <a:endParaRPr lang="ru-RU" sz="5400" b="1" cap="none" spc="0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650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</a:rPr>
              <a:t>Зима в оформлении развивающей среды.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C:\Users\Галина\Desktop\SDC15256.AVI_snapshot_00.03_[2017.01.21_08.35.02]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752528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Галина\Desktop\SDC15257.AVI_snapshot_00.04_[2017.01.21_08.33.31]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24944"/>
            <a:ext cx="5423567" cy="3588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0890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stranamasterov.ru/img/i2011/12/12/zimnyaya_derevnya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5917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18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Зима в оформлении развивающей среды.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4</cp:revision>
  <dcterms:created xsi:type="dcterms:W3CDTF">2017-01-21T05:30:04Z</dcterms:created>
  <dcterms:modified xsi:type="dcterms:W3CDTF">2017-01-21T06:09:33Z</dcterms:modified>
</cp:coreProperties>
</file>