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2" r:id="rId3"/>
    <p:sldId id="264" r:id="rId4"/>
    <p:sldId id="265" r:id="rId5"/>
    <p:sldId id="266" r:id="rId6"/>
    <p:sldId id="267" r:id="rId7"/>
    <p:sldId id="269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47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0B9A9-DF46-447D-BFED-A98433DD89A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33C22-B82D-4BB2-AFB8-3844ADF275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877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pasport272.ru/pozharnoy-bezopasnosti/" TargetMode="External"/><Relationship Id="rId3" Type="http://schemas.openxmlformats.org/officeDocument/2006/relationships/hyperlink" Target="http://boombob.ru/img/picture/Apr/04/7e02bac04fb0c1223fb66a639d7442fd/1.jpg" TargetMode="External"/><Relationship Id="rId7" Type="http://schemas.openxmlformats.org/officeDocument/2006/relationships/hyperlink" Target="https://infourok.ru/prezentaciya_po_okruzhayuschemu_miru_na_temu_pozhar._domashnie_opasnosti_2_klass-452735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lide.ru/nachalnaya-shkola/21984-kvn-po-pozharnoy-bezopasnosti.html" TargetMode="External"/><Relationship Id="rId5" Type="http://schemas.openxmlformats.org/officeDocument/2006/relationships/hyperlink" Target="http://aeterna.qip.ru/blogs/post/1573188/" TargetMode="External"/><Relationship Id="rId4" Type="http://schemas.openxmlformats.org/officeDocument/2006/relationships/hyperlink" Target="http://masterclassy.ru/uploads/posts/2014-04/1398169442_elektr2_640x400.jpg" TargetMode="External"/><Relationship Id="rId9" Type="http://schemas.openxmlformats.org/officeDocument/2006/relationships/hyperlink" Target="http://artschool11.ucoz.ru/index/pamjatki_po_pozharnoj_bezopasnosti/0-10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обои Желто-оранжевый фон (1440 x 900 widescreen). Обои на рабочий стол, фотографии"/>
          <p:cNvPicPr>
            <a:picLocks noChangeAspect="1" noChangeArrowheads="1"/>
          </p:cNvPicPr>
          <p:nvPr/>
        </p:nvPicPr>
        <p:blipFill rotWithShape="1">
          <a:blip r:embed="rId2"/>
          <a:srcRect b="50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786182" y="4786322"/>
            <a:ext cx="5143536" cy="2071678"/>
          </a:xfrm>
        </p:spPr>
        <p:txBody>
          <a:bodyPr>
            <a:normAutofit fontScale="90000"/>
          </a:bodyPr>
          <a:lstStyle/>
          <a:p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                          Составила: Зуева Ольга Александровна 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старший  воспитатель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I квалификационной категории 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МБДОУ детский сад №15 «Теремок» 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г. Котовска Тамбовской области 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г. Котовск</a:t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>2016г.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642919"/>
            <a:ext cx="7772400" cy="1785949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пожарной безопасности»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Documents and Settings\Admin\Рабочий стол\stixi-dlya-detej-pravila-pozharnoj-bezopasnost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143248"/>
            <a:ext cx="428628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качать обои Желто-оранжевый фон (1440 x 900 widescreen). Обои на рабочий стол, фотографии"/>
          <p:cNvPicPr>
            <a:picLocks noChangeAspect="1" noChangeArrowheads="1"/>
          </p:cNvPicPr>
          <p:nvPr/>
        </p:nvPicPr>
        <p:blipFill rotWithShape="1">
          <a:blip r:embed="rId2"/>
          <a:srcRect b="43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786" y="714357"/>
            <a:ext cx="5715040" cy="414340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Я- огонь! Я – друг ребят.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когда со мной шалят,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Становлюсь тогда врагом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сжигаю все кругом!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badboynegii's MASIMPUR - badboynegii - peperonity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2643206" cy="408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30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3960000" cy="50090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3960000" cy="49973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Fire Transparen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143512"/>
            <a:ext cx="4572000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233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960000" cy="51260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14290"/>
            <a:ext cx="3960000" cy="50550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re Transparen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143512"/>
            <a:ext cx="4500562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30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960000" cy="50006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643050"/>
            <a:ext cx="3990049" cy="5004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re Transparen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143512"/>
            <a:ext cx="450059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3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3960000" cy="505408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14290"/>
            <a:ext cx="3960000" cy="50006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6" name="Picture 6" descr="Fire Transparen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5143512"/>
            <a:ext cx="4429124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41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6615130" cy="3214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i="1" dirty="0" smtClean="0">
                <a:solidFill>
                  <a:srgbClr val="002060"/>
                </a:solidFill>
              </a:rPr>
              <a:t>Правила пожарные без запинки знайте,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Правила пожарные строго соблюдайте!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Утром, вечером и днем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Осторожен будь с огнем!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357686" y="4071942"/>
            <a:ext cx="4786314" cy="1928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вдруг пожар возник,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звонить обязан вмиг,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Всякий русский гражданин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часть к пожарным “01”.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-500098" y="3643314"/>
            <a:ext cx="4714876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О другом - Блог белорусской семьи - TUTA.B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0"/>
            <a:ext cx="292895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 rotWithShape="1">
          <a:blip r:embed="rId2"/>
          <a:srcRect b="29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Интернет-ресурсы: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08912" cy="2520280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boombob.ru/img/picture/Apr/04/7e02bac04fb0c1223fb66a639d7442fd/1.jpg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masterclassy.ru/uploads/posts/2014-04/1398169442_elektr2_640x400.jpg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5"/>
              </a:rPr>
              <a:t>http://aeterna.qip.ru/blogs/post/1573188</a:t>
            </a:r>
            <a:r>
              <a:rPr lang="en-US" sz="1600" dirty="0" smtClean="0">
                <a:solidFill>
                  <a:schemeClr val="tx1"/>
                </a:solidFill>
                <a:hlinkClick r:id="rId5"/>
              </a:rPr>
              <a:t>/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uslide.ru/nachalnaya-shkola/21984-kvn-po-pozharnoy-bezopasnosti.html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7"/>
              </a:rPr>
              <a:t>https://infourok.ru/prezentaciya_po_okruzhayuschemu_miru_na_temu_pozhar._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domashnie_opasnosti_2_klass-452735.htm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8"/>
              </a:rPr>
              <a:t>http://pasport272.ru/pozharnoy-bezopasnosti</a:t>
            </a:r>
            <a:r>
              <a:rPr lang="en-US" sz="1600" dirty="0" smtClean="0">
                <a:solidFill>
                  <a:schemeClr val="tx1"/>
                </a:solidFill>
                <a:hlinkClick r:id="rId8"/>
              </a:rPr>
              <a:t>/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chemeClr val="tx1"/>
                </a:solidFill>
                <a:hlinkClick r:id="rId9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9"/>
              </a:rPr>
              <a:t>artschool11.ucoz.ru/index/pamjatki_po_pozharnoj_bezopasnosti/0-103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192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анк Обоев: обои Оранжево - желтый фон, фото - Обои для раб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507209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Спасибо!</a:t>
            </a:r>
            <a:endParaRPr lang="ru-RU" sz="88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4357686" y="4071942"/>
            <a:ext cx="4786314" cy="1928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76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                        Составила: Зуева Ольга Александровна                                                         старший  воспитатель                                                       I квалификационной категории                                                    МБДОУ детский сад №15 «Теремок»                                                     г. Котовска Тамбовской области     г. Котовск 2016г.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пожарные без запинки знайте,  Правила пожарные строго соблюдайте! Утром, вечером и днем Осторожен будь с огнем!  </vt:lpstr>
      <vt:lpstr>Интернет-ресурсы: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теремок</cp:lastModifiedBy>
  <cp:revision>39</cp:revision>
  <dcterms:created xsi:type="dcterms:W3CDTF">2015-02-10T15:51:19Z</dcterms:created>
  <dcterms:modified xsi:type="dcterms:W3CDTF">2016-11-16T11:54:06Z</dcterms:modified>
</cp:coreProperties>
</file>