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6" r:id="rId2"/>
    <p:sldId id="337" r:id="rId3"/>
    <p:sldId id="342" r:id="rId4"/>
    <p:sldId id="338" r:id="rId5"/>
    <p:sldId id="339" r:id="rId6"/>
    <p:sldId id="340" r:id="rId7"/>
    <p:sldId id="341" r:id="rId8"/>
    <p:sldId id="310" r:id="rId9"/>
    <p:sldId id="343" r:id="rId10"/>
    <p:sldId id="344" r:id="rId11"/>
    <p:sldId id="34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EC6A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0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27178AB-AECD-4345-A47D-374F32D6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2DD2D-778A-44D6-85F5-0F6F92712AA3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821EBE-A847-4538-85C0-D072F59FB44D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1000" i="1" smtClean="0">
                <a:latin typeface="Arial" charset="0"/>
              </a:rPr>
              <a:t>«Человек есть то, что он ест». Г. Гейне</a:t>
            </a:r>
          </a:p>
          <a:p>
            <a:pPr eaLnBrk="1" hangingPunct="1"/>
            <a:r>
              <a:rPr lang="ru-RU" sz="1000" smtClean="0">
                <a:latin typeface="Arial" charset="0"/>
              </a:rPr>
              <a:t>Правильное питание является абсолютно необходимым фактором для обеспечения нормального кроветворения, зрения, полового развития, повышения защитной функции организма. </a:t>
            </a:r>
          </a:p>
          <a:p>
            <a:pPr eaLnBrk="1" hangingPunct="1"/>
            <a:r>
              <a:rPr lang="ru-RU" sz="1000" smtClean="0">
                <a:latin typeface="Arial" charset="0"/>
              </a:rPr>
              <a:t>Каковы же секреты правильного питания?</a:t>
            </a:r>
            <a:r>
              <a:rPr lang="ru-RU" b="1" smtClean="0">
                <a:latin typeface="Arial" charset="0"/>
              </a:rPr>
              <a:t> 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ru-RU" b="1" smtClean="0">
                <a:latin typeface="Arial" charset="0"/>
              </a:rPr>
              <a:t>В течение всей жизни наша </a:t>
            </a:r>
            <a:r>
              <a:rPr lang="ru-RU" b="1" smtClean="0">
                <a:solidFill>
                  <a:srgbClr val="0000FF"/>
                </a:solidFill>
                <a:latin typeface="Arial" charset="0"/>
              </a:rPr>
              <a:t>пищеварительная система</a:t>
            </a:r>
            <a:r>
              <a:rPr lang="ru-RU" b="1" smtClean="0">
                <a:latin typeface="Arial" charset="0"/>
              </a:rPr>
              <a:t> перерабатывает в среднем 30 тонн продуктов и 50 тыс. литров жидкости. При этом ей приходится бороться с токсинами, микробами, кислотами. Впрочем, для этого она оснащена всем, что нужно. Тем не менее, если появляются тревожные признаки того, что с ней не все в порядке, к ним нужно относиться серьезно.</a:t>
            </a:r>
            <a:endParaRPr lang="en-US" b="1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BEF7-A3E4-4EA0-B9F7-4E621A9B1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7D08B-FB43-4822-ADBC-2DF12D5DA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5D99-40B0-4AA6-A1B5-7D12BFF32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6FF2-A290-4379-A515-D8B84C843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55A3-24BC-4AF8-B132-98BE2C7EF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7C8F-3001-406D-9FCE-52A86440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10F9-3EC4-4FD4-AD16-DB004F3D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4AAD-6874-459B-B3D3-7D9B5E5DE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5772-A950-4CC0-99D7-8AC29F076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BD44-35AD-4C20-882D-BBB815B7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2E74-DD02-4028-8EBC-AE17F051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D7DE2-0650-486D-BD8C-77BE829CB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ABED-C285-4634-937F-FE2BC454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06A3-B9A3-4869-81EC-028839AC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1F53-1607-4E4D-913E-3299390AF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18A4F48-2391-475F-91D0-BD7CE6106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mirsovetov.ru/images/179/3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леса</a:t>
            </a:r>
            <a:endParaRPr lang="ru-RU" dirty="0"/>
          </a:p>
        </p:txBody>
      </p:sp>
      <p:pic>
        <p:nvPicPr>
          <p:cNvPr id="1026" name="Picture 2" descr="C:\Users\Ирина\Desktop\птицы\лес еловый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птицы\лес к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лесу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 Не трогай птичьи гнёзда, не подходи к ним близко.</a:t>
            </a:r>
          </a:p>
          <a:p>
            <a:r>
              <a:rPr lang="ru-RU" b="1" dirty="0" smtClean="0"/>
              <a:t>Не трогай руками птенцов ни в гнезде, ни на земле.</a:t>
            </a:r>
          </a:p>
          <a:p>
            <a:r>
              <a:rPr lang="ru-RU" b="1" dirty="0" smtClean="0"/>
              <a:t>Не шуми.</a:t>
            </a:r>
          </a:p>
          <a:p>
            <a:r>
              <a:rPr lang="ru-RU" b="1" dirty="0" smtClean="0"/>
              <a:t>Не уничтожайте птиц.</a:t>
            </a:r>
          </a:p>
          <a:p>
            <a:r>
              <a:rPr lang="ru-RU" b="1" dirty="0" smtClean="0"/>
              <a:t>Не руби </a:t>
            </a:r>
            <a:r>
              <a:rPr lang="ru-RU" b="1" dirty="0" smtClean="0"/>
              <a:t>деревья, не ломай ветви.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птицы\зя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на\Desktop\птицы\снеги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птицы\дя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птицы\кле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98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птицы\си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птицы\пополз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692150"/>
            <a:ext cx="8713788" cy="5976938"/>
          </a:xfrm>
          <a:solidFill>
            <a:srgbClr val="FFFFCC"/>
          </a:solidFill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  <a:defRPr/>
            </a:pPr>
            <a:r>
              <a:rPr lang="en-US" sz="12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ru-RU" sz="1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00162" y="4114800"/>
            <a:ext cx="7843838" cy="765175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Зона особого внимания</a:t>
            </a:r>
            <a:r>
              <a:rPr lang="en-US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пищеварение</a:t>
            </a: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Picture 4" descr="Желудочно-кишечный тра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3054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56100" y="836613"/>
            <a:ext cx="44640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10000"/>
              </a:lnSpc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Основное назначение желудочно-кишечного тракта — превращение пищи в мелкие молекулы для всасывания в кровь.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</a:t>
            </a:r>
            <a:r>
              <a:rPr lang="ru-RU" sz="16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Расщепление сложных природных веществ на более простые с целью их усвоения организмом и является сутью процесса пищеварения.</a:t>
            </a:r>
            <a:r>
              <a:rPr lang="ru-RU" sz="12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101" name="Picture 5" descr="Картинка 21 из 3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667000"/>
            <a:ext cx="36718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Ирина\Desktop\птицы\ивол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птицы\лес берез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173</Words>
  <Application>Microsoft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Птицы леса</vt:lpstr>
      <vt:lpstr>Слайд 2</vt:lpstr>
      <vt:lpstr>Слайд 3</vt:lpstr>
      <vt:lpstr>Слайд 4</vt:lpstr>
      <vt:lpstr>Слайд 5</vt:lpstr>
      <vt:lpstr>Слайд 6</vt:lpstr>
      <vt:lpstr>Слайд 7</vt:lpstr>
      <vt:lpstr>Зона особого внимания - пищеварение</vt:lpstr>
      <vt:lpstr>Слайд 9</vt:lpstr>
      <vt:lpstr>Слайд 10</vt:lpstr>
      <vt:lpstr>Правила поведения в лесу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Ирина</cp:lastModifiedBy>
  <cp:revision>53</cp:revision>
  <cp:lastPrinted>1601-01-01T00:00:00Z</cp:lastPrinted>
  <dcterms:created xsi:type="dcterms:W3CDTF">1601-01-01T00:00:00Z</dcterms:created>
  <dcterms:modified xsi:type="dcterms:W3CDTF">2016-08-07T15:40:18Z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000800fe2b0000000000010243100207f6000400038000</vt:lpwstr>
  </property>
</Properties>
</file>