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59567-6722-4DA5-B873-02508903C2F1}" type="datetimeFigureOut">
              <a:rPr lang="ru-RU" smtClean="0"/>
              <a:pPr/>
              <a:t>18.11.2016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4F4A7-2AAD-4024-B3A3-878E0266C8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44706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59567-6722-4DA5-B873-02508903C2F1}" type="datetimeFigureOut">
              <a:rPr lang="ru-RU" smtClean="0"/>
              <a:pPr/>
              <a:t>18.11.2016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4F4A7-2AAD-4024-B3A3-878E0266C8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93810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59567-6722-4DA5-B873-02508903C2F1}" type="datetimeFigureOut">
              <a:rPr lang="ru-RU" smtClean="0"/>
              <a:pPr/>
              <a:t>18.11.2016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4F4A7-2AAD-4024-B3A3-878E0266C8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59873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59567-6722-4DA5-B873-02508903C2F1}" type="datetimeFigureOut">
              <a:rPr lang="ru-RU" smtClean="0"/>
              <a:pPr/>
              <a:t>18.11.2016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4F4A7-2AAD-4024-B3A3-878E0266C8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73111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59567-6722-4DA5-B873-02508903C2F1}" type="datetimeFigureOut">
              <a:rPr lang="ru-RU" smtClean="0"/>
              <a:pPr/>
              <a:t>18.11.2016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4F4A7-2AAD-4024-B3A3-878E0266C8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27068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59567-6722-4DA5-B873-02508903C2F1}" type="datetimeFigureOut">
              <a:rPr lang="ru-RU" smtClean="0"/>
              <a:pPr/>
              <a:t>18.11.2016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4F4A7-2AAD-4024-B3A3-878E0266C8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33265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59567-6722-4DA5-B873-02508903C2F1}" type="datetimeFigureOut">
              <a:rPr lang="ru-RU" smtClean="0"/>
              <a:pPr/>
              <a:t>18.11.2016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4F4A7-2AAD-4024-B3A3-878E0266C8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62268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59567-6722-4DA5-B873-02508903C2F1}" type="datetimeFigureOut">
              <a:rPr lang="ru-RU" smtClean="0"/>
              <a:pPr/>
              <a:t>18.11.2016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4F4A7-2AAD-4024-B3A3-878E0266C8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39615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59567-6722-4DA5-B873-02508903C2F1}" type="datetimeFigureOut">
              <a:rPr lang="ru-RU" smtClean="0"/>
              <a:pPr/>
              <a:t>18.11.2016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4F4A7-2AAD-4024-B3A3-878E0266C8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33916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59567-6722-4DA5-B873-02508903C2F1}" type="datetimeFigureOut">
              <a:rPr lang="ru-RU" smtClean="0"/>
              <a:pPr/>
              <a:t>18.11.2016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4F4A7-2AAD-4024-B3A3-878E0266C8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6359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59567-6722-4DA5-B873-02508903C2F1}" type="datetimeFigureOut">
              <a:rPr lang="ru-RU" smtClean="0"/>
              <a:pPr/>
              <a:t>18.11.2016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4F4A7-2AAD-4024-B3A3-878E0266C8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51440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F59567-6722-4DA5-B873-02508903C2F1}" type="datetimeFigureOut">
              <a:rPr lang="ru-RU" smtClean="0"/>
              <a:pPr/>
              <a:t>18.11.2016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F4F4A7-2AAD-4024-B3A3-878E0266C8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16431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gif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ТаняГ\Desktop\матрешки\0_4eb66_f1ba1c69_X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57" y="15299"/>
            <a:ext cx="2915816" cy="1159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ТаняГ\Desktop\матрешки\0_4eb66_f1ba1c69_X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3474"/>
            <a:ext cx="3168352" cy="1159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ТаняГ\Desktop\матрешки\0_4eb66_f1ba1c69_X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3474"/>
            <a:ext cx="3240360" cy="1159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3086" y="1085835"/>
            <a:ext cx="856895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марте 2016 года в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во второй младшей группе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«Воробушки» был реализован проект </a:t>
            </a:r>
          </a:p>
          <a:p>
            <a:pPr algn="ctr"/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«Русская матрёшка»</a:t>
            </a: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ТаняГ\Desktop\матрешки\2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06" y="2481526"/>
            <a:ext cx="2687884" cy="4376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55919" y="1947628"/>
            <a:ext cx="7288081" cy="931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200" b="1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b="1" u="sng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200" b="1" u="sng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Знакомство детей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 народной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игрушкой-матрешкой.</a:t>
            </a:r>
            <a:endParaRPr lang="ru-RU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050" b="1" u="sng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99558" y="2636912"/>
            <a:ext cx="622916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u="sng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 Дать детям элементарные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знания об истории создания матрёшки как народного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промысла, систематизировать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 углубить представления детей о разновидностях, внешнем виде матрешки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indent="-342900">
              <a:buFontTx/>
              <a:buChar char="-"/>
            </a:pPr>
            <a:endParaRPr lang="ru-RU" sz="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 Развивать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познавательный интерес, поддерживать радость от узнавания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нового, развивать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навыки действовать коллективно, учить сотрудничать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indent="-342900">
              <a:buFontTx/>
              <a:buChar char="-"/>
            </a:pPr>
            <a:endParaRPr lang="ru-RU" sz="800" b="1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 Воспитывать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любовь к традициям.</a:t>
            </a:r>
          </a:p>
        </p:txBody>
      </p:sp>
    </p:spTree>
    <p:extLst>
      <p:ext uri="{BB962C8B-B14F-4D97-AF65-F5344CB8AC3E}">
        <p14:creationId xmlns:p14="http://schemas.microsoft.com/office/powerpoint/2010/main" xmlns="" val="1570206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16855">
        <p:split orient="vert"/>
      </p:transition>
    </mc:Choice>
    <mc:Fallback>
      <p:transition spd="slow" advTm="16855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ТаняГ\Desktop\матрешки\0_4eb66_f1ba1c69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859692" y="1144692"/>
            <a:ext cx="3409580" cy="1159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ТаняГ\Desktop\матрешки\0_4eb66_f1ba1c69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810954" y="4433658"/>
            <a:ext cx="3456384" cy="1159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59307" y="19420"/>
            <a:ext cx="65527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u="sng" dirty="0" smtClean="0">
                <a:latin typeface="Times New Roman" pitchFamily="18" charset="0"/>
                <a:cs typeface="Times New Roman" pitchFamily="18" charset="0"/>
              </a:rPr>
              <a:t>Актуальность:</a:t>
            </a:r>
            <a:endParaRPr lang="ru-RU" sz="22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511498"/>
            <a:ext cx="780545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Игровое пространство детей перенасыщено самыми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разнообразными современными играми и игрушками. А вот народных игрушек, таких как матрешки, волчки практически ни у кого нет. Дети порой не знают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в них играть. Беседуя с родителями о том, в какие народные игры они играют с детьми дома, мы выяснили – ни в какие. А так хотелось бы, чтобы дети, начиная с младшего дошкольного возраста, проявляли интерес к русской культуре, традициям, обычаям. Матрешка – русская красавица с милым лицом и задорной улыбкой. Она много лет покоряет сердца детей и взрослых, любителей народной игрушки и коллекционеров по всему миру. Матрешка – развивающая игрушка для детей. Это великолепный дидактический материал. Ее педагогической ценности может позавидовать любое современное пособие. С помощью матрешки можно научить детей выделять разные качества, сравнивать предметы по высоте, ширине, цвету и объему. Все это способствует развитию координации пальцев рук, глазомера, восприятия, мышления, речи,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усидчивости.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Матрешка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просто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народная игрушка, хранительница исконно русской культуры. Она – сувенир, памятная кукла, на фартуке которой искусно прорисованы бытовые сценки, сказочные сюжеты, пейзажи, фантастические цветы. Матрешка – сувенир России и символ ее культуры, как дымковская игрушка, жостовские подносы, хохлома,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гжель.</a:t>
            </a:r>
          </a:p>
        </p:txBody>
      </p:sp>
    </p:spTree>
    <p:extLst>
      <p:ext uri="{BB962C8B-B14F-4D97-AF65-F5344CB8AC3E}">
        <p14:creationId xmlns:p14="http://schemas.microsoft.com/office/powerpoint/2010/main" xmlns="" val="26170615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51358">
        <p:split orient="vert"/>
      </p:transition>
    </mc:Choice>
    <mc:Fallback>
      <p:transition spd="slow" advTm="51358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ТаняГ\Desktop\матрешки\0_4eb66_f1ba1c69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859692" y="1176771"/>
            <a:ext cx="3409580" cy="1159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ТаняГ\Desktop\матрешки\0_4eb66_f1ba1c69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859692" y="4482264"/>
            <a:ext cx="3409580" cy="1159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269126" y="0"/>
            <a:ext cx="87450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Начали знакомство с игрушкой-матрёшкой </a:t>
            </a:r>
          </a:p>
          <a:p>
            <a:pPr algn="ctr"/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с рассматривания альбомов: </a:t>
            </a:r>
          </a:p>
          <a:p>
            <a:pPr algn="ctr"/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«Русская матрёшка», «Веселые матрёшки», «Виды русской матрёшки»</a:t>
            </a:r>
            <a:endParaRPr lang="ru-RU" sz="2000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ТаняГ\Desktop\матрешка\20160406_15565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60548" y="2042846"/>
            <a:ext cx="4896544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ТаняГ\Desktop\матрешка\20160406_15575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144620"/>
            <a:ext cx="3528392" cy="2646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ТаняГ\Desktop\матрешка\20160406_15593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843701"/>
            <a:ext cx="3528392" cy="2646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5611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8069">
        <p:split orient="vert"/>
      </p:transition>
    </mc:Choice>
    <mc:Fallback>
      <p:transition spd="slow" advTm="8069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ТаняГ\Desktop\матрешки\0_4eb66_f1ba1c69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787684" y="1216700"/>
            <a:ext cx="3553596" cy="1159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ТаняГ\Desktop\матрешки\0_4eb66_f1ba1c69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859692" y="4540805"/>
            <a:ext cx="3409580" cy="1159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0"/>
            <a:ext cx="80648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u="sng" dirty="0" smtClean="0">
                <a:latin typeface="Times New Roman" pitchFamily="18" charset="0"/>
                <a:cs typeface="Times New Roman" pitchFamily="18" charset="0"/>
              </a:rPr>
              <a:t>Ребята с большим интересом разбирали и собирали матрёшку</a:t>
            </a:r>
            <a:endParaRPr lang="ru-RU" sz="2200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ТаняГ\Desktop\матрешка\20160406_1602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024" y="517316"/>
            <a:ext cx="3961773" cy="2971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ТаняГ\Desktop\матрешка\20160406_16031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21936" y="565381"/>
            <a:ext cx="3800203" cy="2850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ТаняГ\Desktop\матрешка\20160406_16024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024" y="3709842"/>
            <a:ext cx="3961773" cy="2971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372388" y="3513179"/>
            <a:ext cx="36103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Кукла первая толста,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А внутри она пуста,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Разнимается она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На две половинки,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В ней живет еще одна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Кукла в серединке.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                /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А. Гришин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/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3" name="Picture 5" descr="C:\Users\ТаняГ\Desktop\матрешки\МатРос0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24137" y="5354448"/>
            <a:ext cx="2380612" cy="1343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45877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12896">
        <p:split orient="vert"/>
      </p:transition>
    </mc:Choice>
    <mc:Fallback>
      <p:transition spd="slow" advTm="12896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ТаняГ\Desktop\матрешки\0_4eb66_f1ba1c69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823688" y="1180696"/>
            <a:ext cx="3481588" cy="1159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ТаняГ\Desktop\матрешки\0_4eb66_f1ba1c69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789512" y="4480436"/>
            <a:ext cx="3549939" cy="1159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0"/>
            <a:ext cx="79849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u="sng" dirty="0" smtClean="0">
                <a:latin typeface="Times New Roman" pitchFamily="18" charset="0"/>
                <a:cs typeface="Times New Roman" pitchFamily="18" charset="0"/>
              </a:rPr>
              <a:t>Все ребята раскрасили в яркие цвета свою матрёшку</a:t>
            </a:r>
            <a:endParaRPr lang="ru-RU" sz="2200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ТаняГ\Desktop\матрешка\20160406_1546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555" y="458897"/>
            <a:ext cx="3768116" cy="2826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ТаняГ\Desktop\матрешка\20160406_15471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1219" y="458897"/>
            <a:ext cx="3703745" cy="2777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ТаняГ\Desktop\матрешка\20160406_15484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90486"/>
            <a:ext cx="3918581" cy="2938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187500" y="3789040"/>
            <a:ext cx="38911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Упёршись в кулачок свой лбом,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Разрисовал один альбом.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Есть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карандаш и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краска,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Ну, где же новая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раскраска?!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ТаняГ\Desktop\матрешки\8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14825" y="5020300"/>
            <a:ext cx="2436529" cy="1835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33381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15025">
        <p:split orient="vert"/>
      </p:transition>
    </mc:Choice>
    <mc:Fallback>
      <p:transition spd="slow" advTm="15025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ТаняГ\Desktop\матрешки\0_4eb66_f1ba1c69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859692" y="1144692"/>
            <a:ext cx="3409580" cy="1159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ТаняГ\Desktop\матрешки\0_4eb66_f1ba1c69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823688" y="4446260"/>
            <a:ext cx="3481588" cy="1159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27951"/>
            <a:ext cx="79849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u="sng" dirty="0" smtClean="0">
                <a:latin typeface="Times New Roman" pitchFamily="18" charset="0"/>
                <a:cs typeface="Times New Roman" pitchFamily="18" charset="0"/>
              </a:rPr>
              <a:t>Играли в дидактические игры: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8377" y="552989"/>
            <a:ext cx="547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«Собери матрёшку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»;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«Спрячь матрёшку»</a:t>
            </a:r>
          </a:p>
        </p:txBody>
      </p:sp>
      <p:pic>
        <p:nvPicPr>
          <p:cNvPr id="4098" name="Picture 2" descr="C:\Users\ТаняГ\Desktop\матрешка\20160406_1551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1523" y="1178970"/>
            <a:ext cx="3528392" cy="2646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ТаняГ\Desktop\матрешка\20160406_15522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6362" y="1133060"/>
            <a:ext cx="4128602" cy="3096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ТаняГ\Desktop\матрешка\20160406_15552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4345" y="4040582"/>
            <a:ext cx="3455570" cy="2591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699915" y="4653136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Деревянные подружки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Любят прятаться друг в дружке,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Носят яркие одёжки,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Называются-матрёшки 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                                   /А. Гришин/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9726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12679">
        <p:split orient="vert"/>
      </p:transition>
    </mc:Choice>
    <mc:Fallback>
      <p:transition spd="slow" advTm="12679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ТаняГ\Desktop\матрешки\0_4eb66_f1ba1c69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823688" y="1180696"/>
            <a:ext cx="3481588" cy="1159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ТаняГ\Desktop\матрешки\0_4eb66_f1ba1c69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790057" y="4482264"/>
            <a:ext cx="3553596" cy="1159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14389" y="0"/>
            <a:ext cx="838842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u="sng" dirty="0" smtClean="0">
                <a:latin typeface="Times New Roman" pitchFamily="18" charset="0"/>
                <a:cs typeface="Times New Roman" pitchFamily="18" charset="0"/>
              </a:rPr>
              <a:t>Итоги проекта: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 Изготовили альбомы: «Русская матрёшка», «Веселые матрёшки», «Виды русской матрёшки»;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 Создали картотеку игр с матрёшками;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 Изготовили дидактические игры: «Собери матрёшку», «Спрячь матрёшку»;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 Оформили выставку совместных работ родителей и детей «Ай, да матрёшка!»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 descr="C:\Users\ТаняГ\Desktop\матрешка\20160405_100934ыыы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5260" y="2661517"/>
            <a:ext cx="6295335" cy="3530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8095" y="6192249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 уважением дети и воспитатели группы «Воробушки»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3142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21067">
        <p:split orient="vert"/>
      </p:transition>
    </mc:Choice>
    <mc:Fallback>
      <p:transition spd="slow" advTm="21067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463</Words>
  <Application>Microsoft Office PowerPoint</Application>
  <PresentationFormat>Экран (4:3)</PresentationFormat>
  <Paragraphs>37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ТаняГ</dc:creator>
  <cp:lastModifiedBy>Админ</cp:lastModifiedBy>
  <cp:revision>17</cp:revision>
  <dcterms:created xsi:type="dcterms:W3CDTF">2016-04-07T12:20:52Z</dcterms:created>
  <dcterms:modified xsi:type="dcterms:W3CDTF">2016-11-18T12:25:47Z</dcterms:modified>
</cp:coreProperties>
</file>