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64" r:id="rId4"/>
    <p:sldId id="267" r:id="rId5"/>
    <p:sldId id="268" r:id="rId6"/>
    <p:sldId id="269" r:id="rId7"/>
    <p:sldId id="275" r:id="rId8"/>
    <p:sldId id="272" r:id="rId9"/>
    <p:sldId id="270" r:id="rId10"/>
    <p:sldId id="266" r:id="rId11"/>
    <p:sldId id="265" r:id="rId12"/>
    <p:sldId id="271" r:id="rId13"/>
    <p:sldId id="274" r:id="rId14"/>
    <p:sldId id="283" r:id="rId15"/>
    <p:sldId id="257" r:id="rId16"/>
    <p:sldId id="256" r:id="rId17"/>
    <p:sldId id="277" r:id="rId18"/>
    <p:sldId id="276" r:id="rId19"/>
    <p:sldId id="259" r:id="rId20"/>
    <p:sldId id="278" r:id="rId21"/>
    <p:sldId id="260" r:id="rId22"/>
    <p:sldId id="282" r:id="rId23"/>
    <p:sldId id="261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Подгрупповое логопедическое занятие по автоматизации звука [Р] в слогах, словах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«В гостях у сказочных героев»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«ЛОШАДКА»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_506f5_ab1ff7b9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4477" y="1600200"/>
            <a:ext cx="447504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 «ГРИБОК» </a:t>
            </a:r>
            <a:endParaRPr lang="ru-RU" dirty="0"/>
          </a:p>
        </p:txBody>
      </p:sp>
      <p:pic>
        <p:nvPicPr>
          <p:cNvPr id="4" name="Содержимое 3" descr="2188_010996300138149001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 «Барабан» </a:t>
            </a:r>
            <a:endParaRPr lang="ru-RU" dirty="0"/>
          </a:p>
        </p:txBody>
      </p:sp>
      <p:pic>
        <p:nvPicPr>
          <p:cNvPr id="4" name="Содержимое 3" descr="61e83d45-0e70-11db-ba47-000423c1865b-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2589" y="1384090"/>
            <a:ext cx="5515715" cy="4997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edro_cvetok_1_5l_01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04664"/>
            <a:ext cx="4045278" cy="3032175"/>
          </a:xfrm>
          <a:prstGeom prst="rect">
            <a:avLst/>
          </a:prstGeom>
        </p:spPr>
      </p:pic>
      <p:pic>
        <p:nvPicPr>
          <p:cNvPr id="10" name="Рисунок 9" descr="830688_14643384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501008"/>
            <a:ext cx="3140968" cy="3140968"/>
          </a:xfrm>
          <a:prstGeom prst="rect">
            <a:avLst/>
          </a:prstGeom>
        </p:spPr>
      </p:pic>
      <p:pic>
        <p:nvPicPr>
          <p:cNvPr id="12" name="Содержимое 11" descr="61e83d45-0e70-11db-ba47-000423c1865b-B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9466" y="0"/>
            <a:ext cx="4185004" cy="3140968"/>
          </a:xfrm>
        </p:spPr>
      </p:pic>
      <p:pic>
        <p:nvPicPr>
          <p:cNvPr id="13" name="Рисунок 12" descr="pomid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140968"/>
            <a:ext cx="3240360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Содержимое 155" descr="kolokol-raskraski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92296" y="3102705"/>
            <a:ext cx="1359408" cy="1520952"/>
          </a:xfrm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8280920" cy="5544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55776" y="1484784"/>
            <a:ext cx="3960440" cy="39604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flipV="1">
            <a:off x="2771800" y="2204864"/>
            <a:ext cx="720080" cy="43204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>
            <a:off x="3491880" y="2204864"/>
            <a:ext cx="648072" cy="50405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4139952" y="2204864"/>
            <a:ext cx="648072" cy="504056"/>
          </a:xfrm>
          <a:prstGeom prst="curvedConnector3">
            <a:avLst>
              <a:gd name="adj1" fmla="val 4782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>
            <a:off x="4788024" y="2204864"/>
            <a:ext cx="648072" cy="504056"/>
          </a:xfrm>
          <a:prstGeom prst="curvedConnector3">
            <a:avLst>
              <a:gd name="adj1" fmla="val 5868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/>
          <p:nvPr/>
        </p:nvCxnSpPr>
        <p:spPr>
          <a:xfrm flipV="1">
            <a:off x="5436096" y="2276872"/>
            <a:ext cx="648072" cy="43204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ndrey\Desktop\kolokol-raskrask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908720"/>
            <a:ext cx="1358900" cy="152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0_123f2f_8273c0a4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32657"/>
            <a:ext cx="4730329" cy="6138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49488f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4983" y="381007"/>
            <a:ext cx="8136904" cy="6352082"/>
          </a:xfrm>
        </p:spPr>
      </p:pic>
      <p:sp>
        <p:nvSpPr>
          <p:cNvPr id="5" name="TextBox 4"/>
          <p:cNvSpPr txBox="1"/>
          <p:nvPr/>
        </p:nvSpPr>
        <p:spPr>
          <a:xfrm>
            <a:off x="1763688" y="748114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563888" y="4999056"/>
            <a:ext cx="23042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784162"/>
            <a:ext cx="2227375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2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 Р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244334"/>
            <a:ext cx="2232248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6372200" y="3080139"/>
            <a:ext cx="2232248" cy="13569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Р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3431" y="6400433"/>
            <a:ext cx="1418456" cy="332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339752" y="1167517"/>
            <a:ext cx="216024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652120" y="1203565"/>
            <a:ext cx="216024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948264" y="3501008"/>
            <a:ext cx="216024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139952" y="5445224"/>
            <a:ext cx="216024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187624" y="3717032"/>
            <a:ext cx="216024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i7ujyed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shop_items_catalog_image15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124744"/>
            <a:ext cx="37505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kartinka-parovozika-s-vagonchikami-dlja-detej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24" y="2420888"/>
            <a:ext cx="9106576" cy="2088232"/>
          </a:xfrm>
        </p:spPr>
      </p:pic>
      <p:sp>
        <p:nvSpPr>
          <p:cNvPr id="14" name="Прямоугольник 13"/>
          <p:cNvSpPr/>
          <p:nvPr/>
        </p:nvSpPr>
        <p:spPr>
          <a:xfrm>
            <a:off x="2123728" y="2924944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080" y="3212976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8424" y="2924944"/>
            <a:ext cx="5760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615592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764704"/>
            <a:ext cx="6546632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203ee_4d2dbf58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uratino_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32655"/>
            <a:ext cx="3960440" cy="60486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ow-to-draw-a-sea_1_000000005738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64214" cy="6878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77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548681"/>
            <a:ext cx="3705483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2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980728"/>
            <a:ext cx="1691087" cy="1512168"/>
          </a:xfrm>
        </p:spPr>
      </p:pic>
      <p:pic>
        <p:nvPicPr>
          <p:cNvPr id="5" name="Рисунок 4" descr="203004_13839318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48680"/>
            <a:ext cx="2462250" cy="2160240"/>
          </a:xfrm>
          <a:prstGeom prst="rect">
            <a:avLst/>
          </a:prstGeom>
        </p:spPr>
      </p:pic>
      <p:pic>
        <p:nvPicPr>
          <p:cNvPr id="8" name="Рисунок 7" descr="mini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293096"/>
            <a:ext cx="2155218" cy="1684988"/>
          </a:xfrm>
          <a:prstGeom prst="rect">
            <a:avLst/>
          </a:prstGeom>
        </p:spPr>
      </p:pic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356992"/>
            <a:ext cx="1844000" cy="2664296"/>
          </a:xfrm>
          <a:prstGeom prst="rect">
            <a:avLst/>
          </a:prstGeom>
        </p:spPr>
      </p:pic>
      <p:pic>
        <p:nvPicPr>
          <p:cNvPr id="10" name="Рисунок 9" descr="cak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3861048"/>
            <a:ext cx="2236748" cy="1969980"/>
          </a:xfrm>
          <a:prstGeom prst="rect">
            <a:avLst/>
          </a:prstGeom>
        </p:spPr>
      </p:pic>
      <p:pic>
        <p:nvPicPr>
          <p:cNvPr id="14" name="Рисунок 13" descr="011423_138368966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980728"/>
            <a:ext cx="2627784" cy="181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0_123f2f_8273c0a4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3717032"/>
            <a:ext cx="1724176" cy="2262981"/>
          </a:xfrm>
        </p:spPr>
      </p:pic>
      <p:pic>
        <p:nvPicPr>
          <p:cNvPr id="11" name="Содержимое 9" descr="7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988840"/>
            <a:ext cx="1725624" cy="2749767"/>
          </a:xfrm>
          <a:prstGeom prst="rect">
            <a:avLst/>
          </a:prstGeom>
        </p:spPr>
      </p:pic>
      <p:pic>
        <p:nvPicPr>
          <p:cNvPr id="12" name="Содержимое 3" descr="buratino_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645024"/>
            <a:ext cx="1697331" cy="2592288"/>
          </a:xfrm>
          <a:prstGeom prst="rect">
            <a:avLst/>
          </a:prstGeom>
        </p:spPr>
      </p:pic>
      <p:pic>
        <p:nvPicPr>
          <p:cNvPr id="13" name="Содержимое 5" descr="14615592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692696"/>
            <a:ext cx="2082136" cy="1567784"/>
          </a:xfrm>
          <a:prstGeom prst="rect">
            <a:avLst/>
          </a:prstGeom>
        </p:spPr>
      </p:pic>
      <p:pic>
        <p:nvPicPr>
          <p:cNvPr id="14" name="Содержимое 15" descr="shop_items_catalog_image15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692696"/>
            <a:ext cx="1512168" cy="1824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БЕГЕМОТИК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939885_html_5a3b3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10706"/>
            <a:ext cx="3960440" cy="4995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 «Заборчик» </a:t>
            </a:r>
            <a:endParaRPr lang="ru-RU" dirty="0"/>
          </a:p>
        </p:txBody>
      </p:sp>
      <p:pic>
        <p:nvPicPr>
          <p:cNvPr id="4" name="Содержимое 3" descr="derevyannyie-zabory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380" y="1742546"/>
            <a:ext cx="6095239" cy="4241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 «Хоботок» </a:t>
            </a:r>
            <a:endParaRPr lang="ru-RU" dirty="0"/>
          </a:p>
        </p:txBody>
      </p:sp>
      <p:pic>
        <p:nvPicPr>
          <p:cNvPr id="4" name="Содержимое 3" descr="sl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9554" y="1844824"/>
            <a:ext cx="5412766" cy="4313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«Заборчик» - «Хоботок»</a:t>
            </a:r>
            <a:endParaRPr lang="ru-RU" dirty="0"/>
          </a:p>
        </p:txBody>
      </p:sp>
      <p:pic>
        <p:nvPicPr>
          <p:cNvPr id="5" name="Содержимое 4" descr="derevyannyie-zaboryi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58085"/>
            <a:ext cx="4038600" cy="2810192"/>
          </a:xfrm>
        </p:spPr>
      </p:pic>
      <p:pic>
        <p:nvPicPr>
          <p:cNvPr id="6" name="Содержимое 5" descr="slo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0804" y="2487006"/>
            <a:ext cx="3453391" cy="275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 «Лопатка» </a:t>
            </a:r>
            <a:endParaRPr lang="ru-RU" dirty="0"/>
          </a:p>
        </p:txBody>
      </p:sp>
      <p:pic>
        <p:nvPicPr>
          <p:cNvPr id="4" name="Содержимое 3" descr="20850.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6705" y="1600200"/>
            <a:ext cx="3717503" cy="48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 «Парус» </a:t>
            </a:r>
            <a:endParaRPr lang="ru-RU" dirty="0"/>
          </a:p>
        </p:txBody>
      </p:sp>
      <p:pic>
        <p:nvPicPr>
          <p:cNvPr id="4" name="Содержимое 3" descr="0_72b04_eb73e27c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3854" y="1600200"/>
            <a:ext cx="4781128" cy="4781128"/>
          </a:xfrm>
        </p:spPr>
      </p:pic>
      <p:sp>
        <p:nvSpPr>
          <p:cNvPr id="5" name="Прямоугольник 4"/>
          <p:cNvSpPr/>
          <p:nvPr/>
        </p:nvSpPr>
        <p:spPr>
          <a:xfrm>
            <a:off x="2123728" y="1844824"/>
            <a:ext cx="2448272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Упражнение «Вкусное варенье» </a:t>
            </a:r>
            <a:endParaRPr lang="ru-RU" dirty="0"/>
          </a:p>
        </p:txBody>
      </p:sp>
      <p:pic>
        <p:nvPicPr>
          <p:cNvPr id="4" name="Содержимое 3" descr="banka-varenij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844824"/>
            <a:ext cx="4175581" cy="43171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71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Подгрупповое логопедическое занятие по автоматизации звука [Р] в слогах, словах  «В гостях у сказочных героев» </vt:lpstr>
      <vt:lpstr>Презентация PowerPoint</vt:lpstr>
      <vt:lpstr>Упражнение «БЕГЕМОТИК»</vt:lpstr>
      <vt:lpstr>Упражнение «Заборчик» </vt:lpstr>
      <vt:lpstr>Упражнение «Хоботок» </vt:lpstr>
      <vt:lpstr> «Заборчик» - «Хоботок»</vt:lpstr>
      <vt:lpstr>Упражнение «Лопатка» </vt:lpstr>
      <vt:lpstr>Упражнение «Парус» </vt:lpstr>
      <vt:lpstr>Упражнение «Вкусное варенье» </vt:lpstr>
      <vt:lpstr>Упражнение «ЛОШАДКА»</vt:lpstr>
      <vt:lpstr>Упражнение «ГРИБОК» </vt:lpstr>
      <vt:lpstr>Упражнение «Барабан»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логопед</cp:lastModifiedBy>
  <cp:revision>8</cp:revision>
  <dcterms:created xsi:type="dcterms:W3CDTF">2016-10-26T12:39:27Z</dcterms:created>
  <dcterms:modified xsi:type="dcterms:W3CDTF">2016-11-07T10:29:12Z</dcterms:modified>
</cp:coreProperties>
</file>