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83" r:id="rId3"/>
    <p:sldId id="296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5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A62C"/>
    <a:srgbClr val="C75F09"/>
    <a:srgbClr val="002B82"/>
    <a:srgbClr val="C85F08"/>
    <a:srgbClr val="A95007"/>
    <a:srgbClr val="2E6EBC"/>
    <a:srgbClr val="DF3C0F"/>
    <a:srgbClr val="E4931C"/>
    <a:srgbClr val="FFE89F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174304"/>
            <a:ext cx="511256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Дидактическая игра</a:t>
            </a:r>
            <a:endParaRPr kumimoji="0" lang="ru-RU" sz="3600" b="1" u="none" strike="noStrike" kern="1200" normalizeH="0" baseline="0" noProof="0" dirty="0" smtClean="0">
              <a:ln w="9525">
                <a:noFill/>
              </a:ln>
              <a:solidFill>
                <a:srgbClr val="7030A0"/>
              </a:solidFill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n w="9525">
                  <a:noFill/>
                </a:ln>
                <a:solidFill>
                  <a:srgbClr val="7030A0"/>
                </a:solidFill>
                <a:ea typeface="+mj-ea"/>
                <a:cs typeface="+mj-cs"/>
              </a:rPr>
              <a:t>«Камень-вата»</a:t>
            </a:r>
            <a:endParaRPr kumimoji="0" lang="ru-RU" sz="3600" b="1" u="none" strike="noStrike" kern="1200" normalizeH="0" baseline="0" noProof="0" dirty="0">
              <a:ln w="9525">
                <a:noFill/>
              </a:ln>
              <a:solidFill>
                <a:srgbClr val="7030A0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786190"/>
            <a:ext cx="4143404" cy="1803050"/>
          </a:xfrm>
          <a:prstGeom prst="roundRect">
            <a:avLst>
              <a:gd name="adj" fmla="val 1782"/>
            </a:avLst>
          </a:prstGeom>
          <a:solidFill>
            <a:srgbClr val="92D050"/>
          </a:solidFill>
          <a:ln>
            <a:solidFill>
              <a:srgbClr val="6CA62C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Учитель-логопед МБДОУ № 25 </a:t>
            </a:r>
            <a:r>
              <a:rPr lang="ru-RU" sz="2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Н.Н.Шмакова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Снежинск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Челябинская область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654788"/>
            <a:ext cx="7861377" cy="5582524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904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619069"/>
            <a:ext cx="7704856" cy="5507094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336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18" y="471402"/>
            <a:ext cx="7899722" cy="5654761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059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89404"/>
            <a:ext cx="7848872" cy="5819916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322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500042"/>
            <a:ext cx="7949533" cy="5809278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46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428604"/>
            <a:ext cx="7776864" cy="5880716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405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95" y="548680"/>
            <a:ext cx="8307358" cy="5760640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559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5" y="500042"/>
            <a:ext cx="8001056" cy="6000792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7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81" y="620688"/>
            <a:ext cx="8110464" cy="5616624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422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42902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       </a:t>
            </a:r>
            <a:r>
              <a:rPr lang="ru-RU" sz="2800" b="1" u="sng" dirty="0" smtClean="0">
                <a:solidFill>
                  <a:srgbClr val="7030A0"/>
                </a:solidFill>
              </a:rPr>
              <a:t>Ресурсы</a:t>
            </a:r>
            <a:r>
              <a:rPr lang="ru-RU" sz="2800" b="1" u="sng" dirty="0" smtClean="0">
                <a:solidFill>
                  <a:srgbClr val="7030A0"/>
                </a:solidFill>
              </a:rPr>
              <a:t>: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использованы авторские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           игры </a:t>
            </a:r>
            <a:r>
              <a:rPr lang="ru-RU" sz="2800" dirty="0" smtClean="0">
                <a:solidFill>
                  <a:srgbClr val="7030A0"/>
                </a:solidFill>
              </a:rPr>
              <a:t>учителя-логопеда Н.Н.Шмаковой, </a:t>
            </a:r>
            <a:r>
              <a:rPr lang="ru-RU" sz="2800" dirty="0" smtClean="0">
                <a:solidFill>
                  <a:srgbClr val="7030A0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      выполненные </a:t>
            </a:r>
            <a:r>
              <a:rPr lang="ru-RU" sz="2800" dirty="0" smtClean="0">
                <a:solidFill>
                  <a:srgbClr val="7030A0"/>
                </a:solidFill>
              </a:rPr>
              <a:t>из «Конструктора картинок»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        </a:t>
            </a:r>
            <a:r>
              <a:rPr lang="ru-RU" sz="2800" dirty="0" smtClean="0">
                <a:solidFill>
                  <a:srgbClr val="7030A0"/>
                </a:solidFill>
              </a:rPr>
              <a:t>   </a:t>
            </a:r>
            <a:r>
              <a:rPr lang="ru-RU" sz="2800" dirty="0" smtClean="0">
                <a:solidFill>
                  <a:srgbClr val="7030A0"/>
                </a:solidFill>
              </a:rPr>
              <a:t>сайта «МЕРСИБО»</a:t>
            </a:r>
            <a:r>
              <a:rPr lang="en-US" sz="2800" dirty="0" smtClean="0"/>
              <a:t> https://mersibo.ru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Работа </a:t>
            </a:r>
            <a:r>
              <a:rPr lang="ru-RU" dirty="0" smtClean="0"/>
              <a:t>логопеда в детском саду направлена на профилактику нарушений письма и чтения, в основе которой лежит развитие фонематического слуха. Что такое фонематический слух?</a:t>
            </a:r>
          </a:p>
          <a:p>
            <a:r>
              <a:rPr lang="ru-RU" b="1" dirty="0" smtClean="0"/>
              <a:t>Фонематический слух </a:t>
            </a:r>
            <a:r>
              <a:rPr lang="ru-RU" dirty="0" smtClean="0"/>
              <a:t>– это способность человека различать звуки речи: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</a:t>
            </a:r>
            <a:r>
              <a:rPr lang="ru-RU" dirty="0" smtClean="0"/>
              <a:t>- умение правильно их произносить;</a:t>
            </a:r>
            <a:br>
              <a:rPr lang="ru-RU" dirty="0" smtClean="0"/>
            </a:br>
            <a:r>
              <a:rPr lang="ru-RU" dirty="0" smtClean="0"/>
              <a:t>- безошибочно различать на слух;</a:t>
            </a:r>
            <a:br>
              <a:rPr lang="ru-RU" dirty="0" smtClean="0"/>
            </a:br>
            <a:r>
              <a:rPr lang="ru-RU" dirty="0" smtClean="0"/>
              <a:t>- определять наличие или отсутствие заданного звука в словах;</a:t>
            </a:r>
            <a:br>
              <a:rPr lang="ru-RU" dirty="0" smtClean="0"/>
            </a:br>
            <a:r>
              <a:rPr lang="ru-RU" dirty="0" smtClean="0"/>
              <a:t>- определять местонахождение звука (начало, середина, конец слова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/>
              <a:t>     - определять мягкость и твёрдость заданных звуков;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выполнять звуковой анализ слов;</a:t>
            </a:r>
            <a:br>
              <a:rPr lang="ru-RU" dirty="0" smtClean="0"/>
            </a:br>
            <a:r>
              <a:rPr lang="ru-RU" dirty="0" smtClean="0"/>
              <a:t>- умение </a:t>
            </a:r>
            <a:r>
              <a:rPr lang="ru-RU" dirty="0" smtClean="0"/>
              <a:t>соотносить </a:t>
            </a:r>
            <a:r>
              <a:rPr lang="ru-RU" dirty="0" smtClean="0"/>
              <a:t>звук с графическим образом и записать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в  виде </a:t>
            </a:r>
            <a:r>
              <a:rPr lang="ru-RU" dirty="0" smtClean="0"/>
              <a:t>буквы.</a:t>
            </a:r>
          </a:p>
          <a:p>
            <a:pPr>
              <a:buNone/>
            </a:pPr>
            <a:r>
              <a:rPr lang="ru-RU" dirty="0" smtClean="0"/>
              <a:t>        Предлагаю </a:t>
            </a:r>
            <a:r>
              <a:rPr lang="ru-RU" dirty="0" smtClean="0"/>
              <a:t>игру </a:t>
            </a:r>
            <a:r>
              <a:rPr lang="ru-RU" b="1" dirty="0" smtClean="0"/>
              <a:t>«Камень-вата», </a:t>
            </a:r>
            <a:r>
              <a:rPr lang="ru-RU" dirty="0" smtClean="0"/>
              <a:t>направленную на определение твёрдости и мягкости заданных звуков, что несомненно, хорошо повлияет  </a:t>
            </a:r>
            <a:r>
              <a:rPr lang="ru-RU" dirty="0" smtClean="0"/>
              <a:t>на развитие  </a:t>
            </a:r>
            <a:r>
              <a:rPr lang="ru-RU" dirty="0" smtClean="0"/>
              <a:t>фонематического восприятия старших дошкольников.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342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2708921"/>
            <a:ext cx="4104456" cy="15841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Благодарю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за   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9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      Данную игру можно использовать в виде презентации, а также можно распечатать на каждого ребёнка, либо поместить в прозрачный файл. Определяя твёрдость или мягкость заданных звуков в словах, с помощью цветных карандашей или фломастеров, дети соединяют картинки с камнем (горой) или ватой. </a:t>
            </a:r>
          </a:p>
          <a:p>
            <a:pPr>
              <a:buNone/>
            </a:pPr>
            <a:r>
              <a:rPr lang="ru-RU" sz="2200" dirty="0" smtClean="0"/>
              <a:t> </a:t>
            </a:r>
            <a:r>
              <a:rPr lang="ru-RU" sz="2200" dirty="0" smtClean="0"/>
              <a:t>          Дети с большим удовольствием определяют звуки и играют     в игру «Камень-вата!» Играйте с нами!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5" name="Picture 2" descr="C:\Users\Алексей\Downloads\mg3AuNsHq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357562"/>
            <a:ext cx="2214578" cy="29527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64704"/>
            <a:ext cx="7416824" cy="5544616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47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64704"/>
            <a:ext cx="7776864" cy="5472608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607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07" y="620688"/>
            <a:ext cx="7923725" cy="5616624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856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7704856" cy="5832647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343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85" y="548680"/>
            <a:ext cx="7866047" cy="5832648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146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91012"/>
            <a:ext cx="7704856" cy="5718308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33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159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Алексей</cp:lastModifiedBy>
  <cp:revision>114</cp:revision>
  <dcterms:created xsi:type="dcterms:W3CDTF">2013-08-23T08:38:35Z</dcterms:created>
  <dcterms:modified xsi:type="dcterms:W3CDTF">2018-03-02T09:52:26Z</dcterms:modified>
</cp:coreProperties>
</file>