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1" r:id="rId9"/>
    <p:sldId id="265" r:id="rId10"/>
    <p:sldId id="264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C83A8-8F3A-4F8F-9573-F3D3E9DD1A81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2AEBD-7576-4F4F-8A80-B22E8EF6B6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01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2AEBD-7576-4F4F-8A80-B22E8EF6B65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26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3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3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0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4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94B81-4EE8-4F59-95D5-D15A06C2829D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DC61-1AB9-4DA4-A055-46A80332A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0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4" y="46537"/>
            <a:ext cx="9193213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294" y="1268760"/>
            <a:ext cx="7775425" cy="1109985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Корригирующая </a:t>
            </a:r>
            <a:br>
              <a:rPr lang="ru-RU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E30F5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556792"/>
            <a:ext cx="4271849" cy="131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4856" y="3921118"/>
            <a:ext cx="2609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Работу выполнили: Кашу О.А. </a:t>
            </a:r>
          </a:p>
          <a:p>
            <a:r>
              <a:rPr lang="ru-RU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Ефимова М.А. </a:t>
            </a:r>
            <a:endParaRPr lang="ru-RU" b="1" dirty="0">
              <a:solidFill>
                <a:srgbClr val="E30F5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 образовательное учреждение  города Кургана </a:t>
            </a:r>
          </a:p>
          <a:p>
            <a:pPr algn="ctr"/>
            <a:r>
              <a:rPr lang="ru-RU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«Детский сад комбинированного вида №130 «Звёздочка»» </a:t>
            </a:r>
            <a:endParaRPr lang="ru-RU" b="1" dirty="0">
              <a:solidFill>
                <a:srgbClr val="E30F5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8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 Резвые зайчата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ctr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И. п. – стоя, ноги вместе, руки на поясе.</a:t>
            </a:r>
          </a:p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1-16 подскоки на носках (пятки вместе)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65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«Обезьянки»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Обезьянки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решили навести порядок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дома.Они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собирают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свои игрушки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стирают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Упражнение «Обезьянки стирают».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Сидя на полу упор руками сзади. 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Захват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стопами мелких предметов и платочков справа и слева и перемещение их по центру перед собой.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Обезьянки решили показать нам, как они ходят по обручу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996952"/>
            <a:ext cx="52200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Руки на пояс, передвижение по обручу, ставя стопы вдоль или поперек.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Обезьяны похожи на детей, но они все могут делать не только ногами, но и руками. Их иногда за это называют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четверорукими. У них очень ловкие пальчики.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Упражнение «Доберись до паучка».</a:t>
            </a:r>
          </a:p>
          <a:p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 стоя около поверхности, на которой находится паучок.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2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Пальминг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Кукушечка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Закрыть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глазки двумя руками, открывать по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очередно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говоря при этом ку-ку.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54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8" y="0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308" y="54868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 Корригирующая гимнастика - это не просто вид лечебной гимнастики.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Это супер - физкультурный вид. Кому-то он нужен с самого рождения, кому-то позже или только в старости. Ведь корригировать - значит исправлять. А исправлять в своей фигуре и, тем более, в здоровье почти каждому есть что.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3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9505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Будьте здоровы</a:t>
            </a:r>
            <a:r>
              <a:rPr lang="ru-RU" sz="4400" b="1" dirty="0" smtClean="0">
                <a:solidFill>
                  <a:srgbClr val="E30F5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dirty="0">
              <a:solidFill>
                <a:srgbClr val="E30F5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5" y="17463"/>
            <a:ext cx="8784976" cy="45979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Корригирующая гимнастика (от лат.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corrigo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выпрямляю, исправляю) — разновидность лечебной гимнастики.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Корригирующая гимнастика встречается во всех режимных моментах в ДОУ. В нашем детском саду созданы все условия для систематического, профилактического влияния на растущий организм ребенка.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протяжении всего дня в группе поддерживается оптимальный двигательный режим: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14" y="2996952"/>
            <a:ext cx="5317479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утренняя гимнастика,</a:t>
            </a:r>
            <a:r>
              <a:rPr lang="ru-RU" sz="2200" dirty="0"/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прогулка, гимнастика после дневного сна физкультурные занятия, физкультминутки, подвижные игры, пальчиковая гимнастика, игры на свежем воздухе, спортивные праздники, развлечения.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05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45"/>
            <a:ext cx="9144000" cy="67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717032"/>
          </a:xfrm>
        </p:spPr>
        <p:txBody>
          <a:bodyPr>
            <a:norm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Корригирующей гимнастикой желательно заниматься ежедневно, ещё лучше 2 раза в день: утром и вечером.</a:t>
            </a:r>
            <a:r>
              <a:rPr lang="ru-RU" dirty="0"/>
              <a:t/>
            </a:r>
            <a:br>
              <a:rPr lang="ru-RU" dirty="0"/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движения необходимо сопровождать глубоким дыханием, обращая внимание на выдох. Начинать гимнастику надо с легких упражнений и постепенно переходить к более сложным упражнениям.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824" y="0"/>
            <a:ext cx="9165824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1. Первым упражнением в комплексе всегда должно быть упражнение на ощущение правильной осанки. Это упражнение дает возможность принять позу, соответствующую правильной осанке и запомнить ее. В процессе выполнения всех последующих упражнения комплекса нужно стремиться каждый раз принимать эту позу и сохранять ее.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420886"/>
            <a:ext cx="508819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 Следующие 2-3 упражнения предназначены для больших групп мышц. Это должны быть упражнения на укрепление и развитие мышц спины, плечевого пояса, пресса, ног, оказывающие общее воздействие на организм.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45"/>
            <a:ext cx="9144000" cy="67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3. После упражнений общего воздействия желательно повторить упражнение на ощущение правильной осанки.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4. Особое внимание уделяется упражнениям для исправления имеющихся дефектов осанки. Таких упражнения в комплексе должно быть 4-6, и они всегда следуют после упражнений общего воздействия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321297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5. Последними в комплексе должны быть упражнения на ощущение правильной осанки.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6951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884046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38058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силу своих психофизиологических особенностей легко осваивают новые двигательные навыки и в том числе необходимы для исправления осанки и профилактики плоскостопия, а пластичность детского организма в этом возрасте позволяет улучшить профессиональные данные и исправить некоторые недостатки осанки путем применения специальных (корригирующих) методик.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1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5" y="36035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Танцующий  верблюд 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– стоя, ноги врозь, стопы параллельно, руки за спиной.</a:t>
            </a:r>
          </a:p>
          <a:p>
            <a:pPr marL="0" indent="0" algn="ctr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ходьба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месте с поочередным подниманием  пятки (носки от пола не отрывать).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14" y="0"/>
            <a:ext cx="91085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« Забавный медвежонок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– стоя на наружных краях стоп, руки на поясе.</a:t>
            </a:r>
          </a:p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ходьба на месте на наружных краях стоп. То же с продвижением вперед – назад, вправо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влево. То же, кружась на месте вправо и влево.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087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Смеющийся сурок 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– стоя, ноги вместе, руки перед грудью локтями вниз, кисти направлены пальцами вниз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1-2 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полуприсед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на носках, улыбнуться; 3-4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и.п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566</Words>
  <Application>Microsoft Office PowerPoint</Application>
  <PresentationFormat>Экран (4:3)</PresentationFormat>
  <Paragraphs>57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Корригирующая  </vt:lpstr>
      <vt:lpstr> </vt:lpstr>
      <vt:lpstr>Корригирующей гимнастикой желательно заниматься ежедневно, ещё лучше 2 раза в день: утром и вечером. Все движения необходимо сопровождать глубоким дыханием, обращая внимание на выдох. Начинать гимнастику надо с легких упражнений и постепенно переходить к более сложным упражнениям. </vt:lpstr>
      <vt:lpstr> </vt:lpstr>
      <vt:lpstr> </vt:lpstr>
      <vt:lpstr>Ожидаемые результаты</vt:lpstr>
      <vt:lpstr>« Танцующий  верблюд »</vt:lpstr>
      <vt:lpstr> </vt:lpstr>
      <vt:lpstr>« Смеющийся сурок »</vt:lpstr>
      <vt:lpstr> </vt:lpstr>
      <vt:lpstr>«Обезьянки»</vt:lpstr>
      <vt:lpstr>Пальминг «Кукушечка»</vt:lpstr>
      <vt:lpstr>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Корригирующая</dc:title>
  <dc:creator>Марина</dc:creator>
  <cp:lastModifiedBy>Марина</cp:lastModifiedBy>
  <cp:revision>12</cp:revision>
  <dcterms:created xsi:type="dcterms:W3CDTF">2020-10-18T11:25:09Z</dcterms:created>
  <dcterms:modified xsi:type="dcterms:W3CDTF">2020-10-19T15:47:42Z</dcterms:modified>
</cp:coreProperties>
</file>