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5" r:id="rId3"/>
    <p:sldId id="266" r:id="rId4"/>
    <p:sldId id="257" r:id="rId5"/>
    <p:sldId id="258" r:id="rId6"/>
    <p:sldId id="267" r:id="rId7"/>
    <p:sldId id="259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6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0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4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3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6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8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9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19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6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0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50CAA-93D2-480D-A6D2-A21F72EAC5D2}" type="datetimeFigureOut">
              <a:rPr lang="ru-RU" smtClean="0"/>
              <a:t>22.01.2017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B0BF-C956-4D94-9AA3-2D95BD820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5385" y="1427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 по нравственно-патриотическому воспитанию в первой младшей группе детского 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464" y="4880872"/>
            <a:ext cx="9144000" cy="1655762"/>
          </a:xfrm>
        </p:spPr>
        <p:txBody>
          <a:bodyPr/>
          <a:lstStyle/>
          <a:p>
            <a:r>
              <a:rPr lang="ru-RU" b="1" dirty="0" smtClean="0"/>
              <a:t>Выполнила: </a:t>
            </a:r>
            <a:r>
              <a:rPr lang="ru-RU" b="1" dirty="0" smtClean="0"/>
              <a:t>Худякова Татьяна Сергеевна</a:t>
            </a:r>
          </a:p>
          <a:p>
            <a:r>
              <a:rPr lang="ru-RU" b="1" dirty="0" smtClean="0"/>
              <a:t>  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0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2462" y="151546"/>
            <a:ext cx="8071337" cy="995534"/>
          </a:xfrm>
        </p:spPr>
        <p:txBody>
          <a:bodyPr/>
          <a:lstStyle/>
          <a:p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835" y="1147079"/>
            <a:ext cx="4687957" cy="5052645"/>
          </a:xfrm>
        </p:spPr>
        <p:txBody>
          <a:bodyPr>
            <a:normAutofit fontScale="92500"/>
          </a:bodyPr>
          <a:lstStyle/>
          <a:p>
            <a:r>
              <a:rPr lang="ru-RU" dirty="0"/>
              <a:t>Изготовление звучащей игрушки, </a:t>
            </a:r>
            <a:r>
              <a:rPr lang="ru-RU" dirty="0" smtClean="0"/>
              <a:t>игрушки-</a:t>
            </a:r>
            <a:r>
              <a:rPr lang="ru-RU" dirty="0" err="1" smtClean="0"/>
              <a:t>шумелки</a:t>
            </a:r>
            <a:endParaRPr lang="ru-RU" dirty="0" smtClean="0"/>
          </a:p>
          <a:p>
            <a:r>
              <a:rPr lang="ru-RU" dirty="0" smtClean="0"/>
              <a:t>Подбор </a:t>
            </a:r>
            <a:r>
              <a:rPr lang="ru-RU" dirty="0"/>
              <a:t>костюмов для исполнения ролей в музыкальной сказке «Теремок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Съмка</a:t>
            </a:r>
            <a:r>
              <a:rPr lang="ru-RU" dirty="0" smtClean="0"/>
              <a:t> и монтаж музыкальной сказки </a:t>
            </a:r>
            <a:r>
              <a:rPr lang="ru-RU" dirty="0"/>
              <a:t>«Теремок»</a:t>
            </a:r>
          </a:p>
          <a:p>
            <a:r>
              <a:rPr lang="ru-RU" dirty="0" smtClean="0"/>
              <a:t>Консультация </a:t>
            </a:r>
            <a:r>
              <a:rPr lang="ru-RU" dirty="0"/>
              <a:t>«Нравственно-патриотическое воспитание детей дошкольного возраста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1055459"/>
            <a:ext cx="6331990" cy="4748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1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652" y="365125"/>
            <a:ext cx="737814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4" y="1825625"/>
            <a:ext cx="8769626" cy="4351338"/>
          </a:xfrm>
        </p:spPr>
        <p:txBody>
          <a:bodyPr/>
          <a:lstStyle/>
          <a:p>
            <a:r>
              <a:rPr lang="ru-RU" dirty="0" smtClean="0"/>
              <a:t>создание </a:t>
            </a:r>
            <a:r>
              <a:rPr lang="ru-RU" dirty="0"/>
              <a:t>социальной ситуации для приобщения детей к общечеловеческим нравственным ценностям;</a:t>
            </a:r>
            <a:r>
              <a:rPr lang="ru-RU" b="1" dirty="0"/>
              <a:t> </a:t>
            </a:r>
            <a:r>
              <a:rPr lang="ru-RU" dirty="0"/>
              <a:t>пробуждения в детях любви к родной земле; формирования важнейших черт русского национального </a:t>
            </a:r>
            <a:r>
              <a:rPr lang="ru-RU" dirty="0" smtClean="0"/>
              <a:t>характера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6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942"/>
            <a:ext cx="10515600" cy="11047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русских народных сказок 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1223723"/>
            <a:ext cx="9550252" cy="536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1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339" y="211015"/>
            <a:ext cx="10515600" cy="112541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Музыкально-дидактическая игра «Угадай, на чем играю»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9780"/>
            <a:ext cx="7168662" cy="402684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8335107" y="1595777"/>
            <a:ext cx="3182815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: </a:t>
            </a:r>
            <a:r>
              <a:rPr lang="ru-RU" dirty="0" smtClean="0"/>
              <a:t>развивать </a:t>
            </a:r>
            <a:r>
              <a:rPr lang="ru-RU" dirty="0"/>
              <a:t>устойчивое слуховое внимание, умение различать инструменты на слух по их звучанию.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307" y="272359"/>
            <a:ext cx="10163907" cy="14743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Подвижная игра «Солнце или дождик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u="sng" dirty="0">
                <a:latin typeface="+mn-lt"/>
              </a:rPr>
              <a:t>Цель</a:t>
            </a:r>
            <a:r>
              <a:rPr lang="ru-RU" sz="2400" dirty="0">
                <a:latin typeface="+mn-lt"/>
              </a:rPr>
              <a:t>: развивать умение переключать слуховое внимание, выполнять действия согласно различному звучанию бубна.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по развитию речи «Кап-кап-кап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0" y="1883301"/>
            <a:ext cx="6744592" cy="3788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655169" y="1348154"/>
            <a:ext cx="4536831" cy="4550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Дождик</a:t>
            </a:r>
            <a:r>
              <a:rPr lang="ru-RU" sz="3200" dirty="0"/>
              <a:t>, дождик,</a:t>
            </a:r>
          </a:p>
          <a:p>
            <a:pPr marL="0" indent="0">
              <a:buNone/>
            </a:pPr>
            <a:r>
              <a:rPr lang="ru-RU" sz="3200" dirty="0"/>
              <a:t>Кап-кап-кап!</a:t>
            </a:r>
          </a:p>
          <a:p>
            <a:pPr marL="0" indent="0">
              <a:buNone/>
            </a:pPr>
            <a:r>
              <a:rPr lang="ru-RU" sz="3200" dirty="0"/>
              <a:t>Мокрые дорожки. </a:t>
            </a:r>
          </a:p>
          <a:p>
            <a:pPr marL="0" indent="0">
              <a:buNone/>
            </a:pPr>
            <a:r>
              <a:rPr lang="ru-RU" sz="3200" dirty="0"/>
              <a:t>Нам нельзя идти гулять –</a:t>
            </a:r>
          </a:p>
          <a:p>
            <a:pPr marL="0" indent="0">
              <a:buNone/>
            </a:pPr>
            <a:r>
              <a:rPr lang="ru-RU" sz="3200" dirty="0"/>
              <a:t>Мы промочим ножки. </a:t>
            </a:r>
          </a:p>
          <a:p>
            <a:pPr marL="0" indent="0">
              <a:buNone/>
            </a:pPr>
            <a:r>
              <a:rPr lang="ru-RU" sz="3200" b="1" i="1" dirty="0"/>
              <a:t>(Русская народная </a:t>
            </a:r>
            <a:r>
              <a:rPr lang="ru-RU" sz="3200" b="1" i="1" dirty="0" smtClean="0"/>
              <a:t>песня)</a:t>
            </a:r>
          </a:p>
          <a:p>
            <a:pPr marL="0" indent="0">
              <a:buNone/>
            </a:pPr>
            <a:endParaRPr lang="ru-RU" sz="3200" b="1" i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3200" u="sng" dirty="0"/>
              <a:t>Цель</a:t>
            </a:r>
            <a:r>
              <a:rPr lang="ru-RU" sz="3200" dirty="0"/>
              <a:t>: </a:t>
            </a:r>
            <a:r>
              <a:rPr lang="ru-RU" sz="3200" dirty="0" smtClean="0"/>
              <a:t>развивать </a:t>
            </a:r>
            <a:r>
              <a:rPr lang="ru-RU" sz="3200" dirty="0"/>
              <a:t>голосовой аппарат, вырабатывать умение произносить звукоподражания громко и тихо. 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58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по развитию речи </a:t>
            </a:r>
            <a:b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птичьем дворе»</a:t>
            </a:r>
            <a:endParaRPr lang="ru-RU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55526"/>
            <a:ext cx="6410739" cy="3601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404396" y="1417983"/>
            <a:ext cx="4443047" cy="4758979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Наши уточки с утра:</a:t>
            </a:r>
          </a:p>
          <a:p>
            <a:pPr marL="0" indent="0">
              <a:buNone/>
            </a:pPr>
            <a:r>
              <a:rPr lang="ru-RU" dirty="0"/>
              <a:t>- Кря-кря-кря!</a:t>
            </a:r>
          </a:p>
          <a:p>
            <a:pPr marL="0" indent="0">
              <a:buNone/>
            </a:pPr>
            <a:r>
              <a:rPr lang="ru-RU" dirty="0"/>
              <a:t>- Кря-кря-кря!</a:t>
            </a:r>
          </a:p>
          <a:p>
            <a:pPr marL="0" indent="0">
              <a:buNone/>
            </a:pPr>
            <a:r>
              <a:rPr lang="ru-RU" dirty="0"/>
              <a:t>Наши гуси у пруда:</a:t>
            </a:r>
          </a:p>
          <a:p>
            <a:pPr marL="0" indent="0">
              <a:buNone/>
            </a:pPr>
            <a:r>
              <a:rPr lang="ru-RU" dirty="0"/>
              <a:t>- Га-га-га!</a:t>
            </a:r>
          </a:p>
          <a:p>
            <a:pPr marL="0" indent="0">
              <a:buNone/>
            </a:pPr>
            <a:r>
              <a:rPr lang="ru-RU" dirty="0"/>
              <a:t>- Га-га-га!</a:t>
            </a:r>
          </a:p>
          <a:p>
            <a:pPr marL="0" indent="0">
              <a:buNone/>
            </a:pPr>
            <a:r>
              <a:rPr lang="ru-RU" dirty="0"/>
              <a:t>А индюк среди двора:</a:t>
            </a:r>
          </a:p>
          <a:p>
            <a:pPr marL="0" indent="0">
              <a:buNone/>
            </a:pPr>
            <a:r>
              <a:rPr lang="ru-RU" dirty="0"/>
              <a:t>- Бал-бал-бал!</a:t>
            </a:r>
          </a:p>
          <a:p>
            <a:pPr marL="0" indent="0">
              <a:buNone/>
            </a:pPr>
            <a:r>
              <a:rPr lang="ru-RU" dirty="0"/>
              <a:t>- Бал-бал-бал!</a:t>
            </a:r>
          </a:p>
          <a:p>
            <a:pPr marL="0" indent="0">
              <a:buNone/>
            </a:pPr>
            <a:r>
              <a:rPr lang="ru-RU" dirty="0"/>
              <a:t>Наши гуленьки вверху: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Грру-грру-грру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Грру-грру-грру</a:t>
            </a:r>
            <a:r>
              <a:rPr lang="ru-RU" dirty="0"/>
              <a:t>!</a:t>
            </a:r>
          </a:p>
          <a:p>
            <a:pPr marL="0" indent="0">
              <a:buNone/>
            </a:pPr>
            <a:r>
              <a:rPr lang="ru-RU" dirty="0"/>
              <a:t>Наши курочки в окно:</a:t>
            </a:r>
          </a:p>
          <a:p>
            <a:pPr marL="0" indent="0">
              <a:buNone/>
            </a:pPr>
            <a:r>
              <a:rPr lang="ru-RU" dirty="0"/>
              <a:t>- Ко-ко-ко!</a:t>
            </a:r>
          </a:p>
          <a:p>
            <a:pPr marL="0" indent="0">
              <a:buNone/>
            </a:pPr>
            <a:r>
              <a:rPr lang="ru-RU" dirty="0"/>
              <a:t>- Ко-ко-ко!</a:t>
            </a:r>
          </a:p>
          <a:p>
            <a:pPr marL="0" indent="0">
              <a:buNone/>
            </a:pPr>
            <a:r>
              <a:rPr lang="ru-RU" dirty="0"/>
              <a:t>А как Петя-петушок</a:t>
            </a:r>
          </a:p>
          <a:p>
            <a:pPr marL="0" indent="0">
              <a:buNone/>
            </a:pPr>
            <a:r>
              <a:rPr lang="ru-RU" dirty="0"/>
              <a:t>Рано-рано поутру</a:t>
            </a:r>
          </a:p>
          <a:p>
            <a:pPr marL="0" indent="0">
              <a:buNone/>
            </a:pPr>
            <a:r>
              <a:rPr lang="ru-RU" dirty="0"/>
              <a:t>Нам споет </a:t>
            </a:r>
            <a:r>
              <a:rPr lang="ru-RU" i="1" dirty="0"/>
              <a:t>«Ку-ка-ре-ку!»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(Русская народная песня)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на развитие дыхательного аппарата </a:t>
            </a:r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«Бабочка, лети</a:t>
            </a:r>
            <a:r>
              <a:rPr lang="ru-RU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31" y="1897089"/>
            <a:ext cx="6916615" cy="388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8100646" y="1690688"/>
            <a:ext cx="37689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Бабочка-коробочка,</a:t>
            </a:r>
          </a:p>
          <a:p>
            <a:pPr marL="0" indent="0">
              <a:buNone/>
            </a:pPr>
            <a:r>
              <a:rPr lang="ru-RU" dirty="0"/>
              <a:t>Полети на облачко,</a:t>
            </a:r>
          </a:p>
          <a:p>
            <a:pPr marL="0" indent="0">
              <a:buNone/>
            </a:pPr>
            <a:r>
              <a:rPr lang="ru-RU" dirty="0"/>
              <a:t>Там твои детки –</a:t>
            </a:r>
          </a:p>
          <a:p>
            <a:pPr marL="0" indent="0">
              <a:buNone/>
            </a:pPr>
            <a:r>
              <a:rPr lang="ru-RU" dirty="0"/>
              <a:t>На березовой ветке!</a:t>
            </a:r>
          </a:p>
          <a:p>
            <a:pPr marL="0" indent="0">
              <a:buNone/>
            </a:pPr>
            <a:r>
              <a:rPr lang="ru-RU" b="1" i="1" dirty="0"/>
              <a:t>(Русская народная приговорка</a:t>
            </a:r>
            <a:r>
              <a:rPr lang="ru-RU" b="1" i="1" dirty="0" smtClean="0"/>
              <a:t>)</a:t>
            </a:r>
          </a:p>
          <a:p>
            <a:pPr marL="0" indent="0">
              <a:buNone/>
            </a:pPr>
            <a:r>
              <a:rPr lang="ru-RU" u="sng" dirty="0"/>
              <a:t>Цель</a:t>
            </a:r>
            <a:r>
              <a:rPr lang="ru-RU" dirty="0"/>
              <a:t>: </a:t>
            </a:r>
            <a:r>
              <a:rPr lang="ru-RU" dirty="0" smtClean="0"/>
              <a:t>вырабатывать </a:t>
            </a:r>
            <a:r>
              <a:rPr lang="ru-RU" dirty="0"/>
              <a:t>длительный непрерывный ротовой выдох. </a:t>
            </a:r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11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2728" y="1303621"/>
            <a:ext cx="4577862" cy="494934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Сочинение рассказов с детьми на нравственно-патриотическую тему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9450"/>
            <a:ext cx="7091576" cy="281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352801"/>
            <a:ext cx="7091576" cy="291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57" y="3634153"/>
            <a:ext cx="4189433" cy="253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320"/>
            <a:ext cx="6107723" cy="1685985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прогулки, наблюдения</a:t>
            </a:r>
            <a:endParaRPr lang="ru-RU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315" y="1642032"/>
            <a:ext cx="4401571" cy="64733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Организуем подкормку птиц зимой.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03" y="98604"/>
            <a:ext cx="5501009" cy="309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" y="2418521"/>
            <a:ext cx="6148175" cy="345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30" y="3402683"/>
            <a:ext cx="5263662" cy="345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7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281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Проектная деятельность по нравственно-патриотическому воспитанию в первой младшей группе детского сада</vt:lpstr>
      <vt:lpstr>Цель проекта:</vt:lpstr>
      <vt:lpstr>Показ русских народных сказок </vt:lpstr>
      <vt:lpstr>Музыкально-дидактическая игра «Угадай, на чем играю»</vt:lpstr>
      <vt:lpstr>Подвижная игра «Солнце или дождик?» Цель: развивать умение переключать слуховое внимание, выполнять действия согласно различному звучанию бубна.  Дидактическая игра по развитию речи «Кап-кап-кап»</vt:lpstr>
      <vt:lpstr>Дидактическая игра по развитию речи  «На птичьем дворе»</vt:lpstr>
      <vt:lpstr>Упражнение на развитие дыхательного аппарата «Бабочка, лети!»</vt:lpstr>
      <vt:lpstr>Сочинение рассказов с детьми на нравственно-патриотическую тему</vt:lpstr>
      <vt:lpstr>Целевые прогулки, наблюдения</vt:lpstr>
      <vt:lpstr>Работа с родителями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по нравственно-патриотическому воспитанию в первой младшей группе детского сада</dc:title>
  <dc:creator>Худяков Сергей</dc:creator>
  <cp:lastModifiedBy>Худяков Сергей</cp:lastModifiedBy>
  <cp:revision>19</cp:revision>
  <dcterms:created xsi:type="dcterms:W3CDTF">2017-01-05T10:36:03Z</dcterms:created>
  <dcterms:modified xsi:type="dcterms:W3CDTF">2017-01-22T05:23:53Z</dcterms:modified>
</cp:coreProperties>
</file>