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0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3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0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6E89-A7A7-467A-A41A-3E0EE80D9F78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9CF8-8AFE-474D-8B66-2165468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Викторина: «Деревья и кустарники»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5455" y="5513965"/>
            <a:ext cx="6667500" cy="8348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Составила </a:t>
            </a:r>
            <a:r>
              <a:rPr lang="ru-RU" smtClean="0"/>
              <a:t>воспитатель группы №12:</a:t>
            </a:r>
            <a:endParaRPr lang="ru-RU" smtClean="0"/>
          </a:p>
          <a:p>
            <a:r>
              <a:rPr lang="ru-RU" dirty="0" smtClean="0"/>
              <a:t> Голубева Юлия Владимировна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5745" y="384464"/>
            <a:ext cx="3105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МДОУ ЦРР «детский сад» №6</a:t>
            </a:r>
          </a:p>
          <a:p>
            <a:r>
              <a:rPr lang="ru-RU" dirty="0" smtClean="0"/>
              <a:t>г. Шуя, Ивановская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7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046" y="303707"/>
            <a:ext cx="5023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■ Какое дерево, как и береза, дает сладкий сок? 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Клен.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7" y="10287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258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■ Листья каких деревьев осенью становятся красными? </a:t>
            </a:r>
            <a:r>
              <a:rPr lang="ru-RU" b="1" dirty="0" smtClean="0">
                <a:solidFill>
                  <a:srgbClr val="00B050"/>
                </a:solidFill>
              </a:rPr>
              <a:t>Листья рябины, осины, клена.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3" y="763732"/>
            <a:ext cx="4193308" cy="2358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122218"/>
            <a:ext cx="4250827" cy="2805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53" y="3539381"/>
            <a:ext cx="4306166" cy="33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4" y="217162"/>
            <a:ext cx="685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Древесина какого дерева используется в кораблестроении? </a:t>
            </a:r>
            <a:r>
              <a:rPr lang="ru-RU" b="1" dirty="0" smtClean="0">
                <a:solidFill>
                  <a:srgbClr val="00B050"/>
                </a:solidFill>
              </a:rPr>
              <a:t>Сосна.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88" y="947391"/>
            <a:ext cx="8263776" cy="54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321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■ Какие деревья являются столовой для птиц?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Рябина, черемуха.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951759"/>
            <a:ext cx="5356168" cy="3638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73" y="1583747"/>
            <a:ext cx="5832764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353" y="335017"/>
            <a:ext cx="7041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Из семян этого дерева можно получить муку или крупу. Можно варить кашу или печь лепешки. Можно приготовить кофе. Что это за дерево? Как называются его семена?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Дуб и желуди.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1760610"/>
            <a:ext cx="5818909" cy="327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64" y="3387826"/>
            <a:ext cx="5559598" cy="31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4045" y="117693"/>
            <a:ext cx="777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Блиц «В гостях у деревьев»</a:t>
            </a:r>
          </a:p>
          <a:p>
            <a:r>
              <a:rPr lang="ru-RU" dirty="0" smtClean="0"/>
              <a:t>■ Растение с твердым толстым стволом и кроной. Дерево.</a:t>
            </a:r>
          </a:p>
          <a:p>
            <a:r>
              <a:rPr lang="ru-RU" dirty="0" smtClean="0"/>
              <a:t>■ Одежда дерева. Кора.</a:t>
            </a:r>
          </a:p>
          <a:p>
            <a:r>
              <a:rPr lang="ru-RU" dirty="0" smtClean="0"/>
              <a:t>■ Дерево — символ России. Береза.</a:t>
            </a:r>
          </a:p>
          <a:p>
            <a:r>
              <a:rPr lang="ru-RU" dirty="0" smtClean="0"/>
              <a:t>■ Дерево, которое никто не пугает, а оно дрожит. Осина.</a:t>
            </a:r>
          </a:p>
          <a:p>
            <a:r>
              <a:rPr lang="ru-RU" dirty="0" smtClean="0"/>
              <a:t>■ Дерево, из которого делают пианино. Ель.</a:t>
            </a:r>
          </a:p>
          <a:p>
            <a:r>
              <a:rPr lang="ru-RU" dirty="0" smtClean="0"/>
              <a:t>■ Дерево, из которого делают спички. Сосна.</a:t>
            </a:r>
          </a:p>
          <a:p>
            <a:r>
              <a:rPr lang="ru-RU" dirty="0" smtClean="0"/>
              <a:t>■ Дерево медонос — это ... Липа.</a:t>
            </a:r>
          </a:p>
          <a:p>
            <a:r>
              <a:rPr lang="ru-RU" dirty="0" smtClean="0"/>
              <a:t>■ Дерево, которое первым желтеет. Береза.</a:t>
            </a:r>
          </a:p>
          <a:p>
            <a:r>
              <a:rPr lang="ru-RU" dirty="0" smtClean="0"/>
              <a:t>■ Лиственный кустарник, растущий в скверах и парках, стреляющий семенами из стручков. Акация.</a:t>
            </a:r>
          </a:p>
          <a:p>
            <a:r>
              <a:rPr lang="ru-RU" dirty="0" smtClean="0"/>
              <a:t>■ Тянется вверх из желудя. Дуб.</a:t>
            </a:r>
          </a:p>
          <a:p>
            <a:r>
              <a:rPr lang="ru-RU" dirty="0" smtClean="0"/>
              <a:t>■ Его листья похожи на детские ладошки. Клен.</a:t>
            </a:r>
          </a:p>
          <a:p>
            <a:r>
              <a:rPr lang="ru-RU" dirty="0" smtClean="0"/>
              <a:t>■ Щеточкой растут короткие иголочки. У елки.</a:t>
            </a:r>
          </a:p>
          <a:p>
            <a:r>
              <a:rPr lang="ru-RU" dirty="0" smtClean="0"/>
              <a:t>■ Дерево с шарообразными яркими плодами, которые до зимы живут. Рябина.</a:t>
            </a:r>
          </a:p>
          <a:p>
            <a:r>
              <a:rPr lang="ru-RU" dirty="0" smtClean="0"/>
              <a:t>■ Дерево, которое последним в году цветет. Липа.</a:t>
            </a:r>
          </a:p>
          <a:p>
            <a:r>
              <a:rPr lang="ru-RU" dirty="0" smtClean="0"/>
              <a:t>■ В конце лета это растение дает вкусные, съедобные лесные орешки. Орешник.</a:t>
            </a:r>
          </a:p>
          <a:p>
            <a:r>
              <a:rPr lang="ru-RU" dirty="0" smtClean="0"/>
              <a:t>■ Колючее разлапистое дерево. Ель.</a:t>
            </a:r>
          </a:p>
          <a:p>
            <a:r>
              <a:rPr lang="ru-RU" dirty="0" smtClean="0"/>
              <a:t>■ В ней созревают кедровые орешки и сосновые семена. Шишка.</a:t>
            </a:r>
          </a:p>
          <a:p>
            <a:r>
              <a:rPr lang="ru-RU" dirty="0" smtClean="0"/>
              <a:t>■ Ивовое дерево. Ракита.</a:t>
            </a:r>
          </a:p>
          <a:p>
            <a:r>
              <a:rPr lang="ru-RU" dirty="0" smtClean="0"/>
              <a:t>■ Растение, из листьев которого делали венки для награждения олимпийцев. Лавр.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92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■ Что можно определить по кольцам в стволе дерева? </a:t>
            </a:r>
            <a:r>
              <a:rPr lang="ru-RU" b="1" dirty="0" smtClean="0">
                <a:solidFill>
                  <a:srgbClr val="00B050"/>
                </a:solidFill>
              </a:rPr>
              <a:t>Возраст.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983162"/>
            <a:ext cx="7529204" cy="58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83" y="272534"/>
            <a:ext cx="507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■ Что защищает внутреннюю часть дерева? </a:t>
            </a:r>
            <a:r>
              <a:rPr lang="ru-RU" b="1" dirty="0" smtClean="0">
                <a:solidFill>
                  <a:srgbClr val="00B050"/>
                </a:solidFill>
              </a:rPr>
              <a:t>Кора.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1104024"/>
            <a:ext cx="9611591" cy="53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8" y="362635"/>
            <a:ext cx="857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Из цветов какого лиственного дерева пчелы приготавливают самый вкусный мед? </a:t>
            </a:r>
            <a:r>
              <a:rPr lang="ru-RU" b="1" dirty="0" smtClean="0">
                <a:solidFill>
                  <a:srgbClr val="00B050"/>
                </a:solidFill>
              </a:rPr>
              <a:t>Липа.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1143000"/>
            <a:ext cx="7294418" cy="54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00289"/>
            <a:ext cx="969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Какое дерево называют деревом лентяев?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Кокос. </a:t>
            </a:r>
            <a:r>
              <a:rPr lang="ru-RU" dirty="0" smtClean="0"/>
              <a:t>Его плоды, созревая, падают на землю сами.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20022"/>
            <a:ext cx="6523759" cy="4665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2288688"/>
            <a:ext cx="4787639" cy="31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5" y="248335"/>
            <a:ext cx="890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Листья какого дерева никогда не меняют своего цвета и опадают осенью зелеными? </a:t>
            </a:r>
            <a:r>
              <a:rPr lang="ru-RU" b="1" dirty="0" smtClean="0">
                <a:solidFill>
                  <a:srgbClr val="00B050"/>
                </a:solidFill>
              </a:rPr>
              <a:t>Листья ольхи.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8" y="1054100"/>
            <a:ext cx="8255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09" y="255308"/>
            <a:ext cx="6740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Из древесины какого дерева мы получаем искусственный шелк, вискозу, бездымный порох, целлулоид, скрипки, рояли и бумагу? </a:t>
            </a:r>
            <a:r>
              <a:rPr lang="ru-RU" b="1" dirty="0" smtClean="0">
                <a:solidFill>
                  <a:srgbClr val="00B050"/>
                </a:solidFill>
              </a:rPr>
              <a:t>Ель.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04059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0" y="310681"/>
            <a:ext cx="921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У какого растения сережки имеют ласковые, нежные названия — колечки, пушки, лапки? </a:t>
            </a:r>
            <a:r>
              <a:rPr lang="ru-RU" b="1" dirty="0" smtClean="0">
                <a:solidFill>
                  <a:srgbClr val="00B050"/>
                </a:solidFill>
              </a:rPr>
              <a:t>Ива.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067666"/>
            <a:ext cx="7415645" cy="5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971" y="376443"/>
            <a:ext cx="509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■ У какого дерева ствол белый?   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У березы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63" y="1042508"/>
            <a:ext cx="7533409" cy="56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451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Викторина: «Деревья и кустарники»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Викторина: «Деревья и кустарники»</dc:title>
  <dc:creator>Юлия Владимировна</dc:creator>
  <cp:lastModifiedBy>Юлия Владимировна</cp:lastModifiedBy>
  <cp:revision>5</cp:revision>
  <dcterms:created xsi:type="dcterms:W3CDTF">2017-04-23T09:38:22Z</dcterms:created>
  <dcterms:modified xsi:type="dcterms:W3CDTF">2017-04-25T19:46:16Z</dcterms:modified>
</cp:coreProperties>
</file>