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10.10.2016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10.10.2016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643042" y="1500174"/>
            <a:ext cx="278608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39725">
              <a:buClr>
                <a:srgbClr val="B2B2B2"/>
              </a:buClr>
              <a:buSzPct val="90000"/>
              <a:buFont typeface="Wingdings" pitchFamily="2" charset="2"/>
              <a:buChar char="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ru-RU" sz="2800" dirty="0" smtClean="0"/>
              <a:t>Удерживать сильно растянутые губы в улыбке. Зубы не видны.</a:t>
            </a:r>
            <a:endParaRPr lang="ru-RU" sz="2800" dirty="0" smtClean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lum contrast="6000"/>
          </a:blip>
          <a:srcRect/>
          <a:stretch>
            <a:fillRect/>
          </a:stretch>
        </p:blipFill>
        <p:spPr bwMode="auto">
          <a:xfrm>
            <a:off x="5143504" y="0"/>
            <a:ext cx="3805238" cy="662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071538" y="500042"/>
            <a:ext cx="55721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1. «Улыбочка»</a:t>
            </a:r>
            <a:endParaRPr lang="ru-RU" sz="4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kachat_plasch_i_skin_png_25501_1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40482"/>
            <a:ext cx="9144000" cy="6858001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714620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ru-RU" sz="9600" b="1" dirty="0" smtClean="0"/>
              <a:t>САБЛЯ</a:t>
            </a:r>
            <a:endParaRPr lang="ru-RU" sz="96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786058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ru-RU" sz="9600" b="1" dirty="0" smtClean="0"/>
              <a:t>ГРОМ</a:t>
            </a:r>
            <a:endParaRPr lang="ru-RU" sz="96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786058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ru-RU" sz="9600" b="1" dirty="0" smtClean="0"/>
              <a:t>ПАУК</a:t>
            </a:r>
            <a:endParaRPr lang="ru-RU" sz="96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b="1" dirty="0" smtClean="0"/>
              <a:t>Критерии оценивания работы на уроке </a:t>
            </a:r>
            <a:endParaRPr lang="ru-RU" sz="4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b="1" dirty="0" smtClean="0">
                <a:solidFill>
                  <a:srgbClr val="FF0000"/>
                </a:solidFill>
              </a:rPr>
              <a:t>Красный </a:t>
            </a:r>
            <a:r>
              <a:rPr lang="ru-RU" dirty="0" smtClean="0"/>
              <a:t>– Я молодец, я доволен собой!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>
                <a:solidFill>
                  <a:srgbClr val="00B050"/>
                </a:solidFill>
              </a:rPr>
              <a:t>Зеленый</a:t>
            </a:r>
            <a:r>
              <a:rPr lang="ru-RU" dirty="0" smtClean="0"/>
              <a:t> – У меня не все получилось, я могу работать </a:t>
            </a:r>
            <a:r>
              <a:rPr lang="ru-RU" dirty="0" smtClean="0"/>
              <a:t>лучше.</a:t>
            </a:r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b="1" dirty="0" err="1" smtClean="0">
                <a:solidFill>
                  <a:srgbClr val="00B0F0"/>
                </a:solidFill>
              </a:rPr>
              <a:t>Голубой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dirty="0" smtClean="0"/>
              <a:t> - </a:t>
            </a:r>
            <a:r>
              <a:rPr lang="ru-RU" dirty="0" smtClean="0"/>
              <a:t>Я недоволен </a:t>
            </a:r>
            <a:r>
              <a:rPr lang="ru-RU" dirty="0" smtClean="0"/>
              <a:t>своей работой. Мне нужна помощь!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2779202" cy="4800600"/>
          </a:xfrm>
        </p:spPr>
        <p:txBody>
          <a:bodyPr/>
          <a:lstStyle/>
          <a:p>
            <a:r>
              <a:rPr lang="ru-RU" dirty="0" smtClean="0"/>
              <a:t>Улыбнуться (зубы видны). Удерживать губы в таком положении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500042"/>
            <a:ext cx="384823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2. «Заборчик»</a:t>
            </a:r>
            <a:endParaRPr lang="ru-RU" sz="48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lum bright="6000" contrast="6000"/>
          </a:blip>
          <a:srcRect/>
          <a:stretch>
            <a:fillRect/>
          </a:stretch>
        </p:blipFill>
        <p:spPr bwMode="auto">
          <a:xfrm>
            <a:off x="4953000" y="0"/>
            <a:ext cx="3806825" cy="662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3. «Трубочка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3136392" cy="4800600"/>
          </a:xfrm>
        </p:spPr>
        <p:txBody>
          <a:bodyPr/>
          <a:lstStyle/>
          <a:p>
            <a:r>
              <a:rPr lang="ru-RU" dirty="0" smtClean="0"/>
              <a:t>Открыть рот, высунуть широкий язык и загнуть его боковые края вверх.</a:t>
            </a:r>
          </a:p>
          <a:p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0"/>
            <a:ext cx="3735388" cy="6477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4. «Чашечка»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2850640" cy="4800600"/>
          </a:xfrm>
        </p:spPr>
        <p:txBody>
          <a:bodyPr/>
          <a:lstStyle/>
          <a:p>
            <a:r>
              <a:rPr lang="ru-RU" dirty="0" smtClean="0"/>
              <a:t>Улыбнуться, открыть рот и установить язык наверху в форме чашечки.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571480"/>
            <a:ext cx="4452969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5. «Парус»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3064954" cy="480060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Улыбнуться, широко открыть рот, поставить язык за верхние зубы так, чтобы кончик языка крепко упирался в зубы. Удерживать 5-10 секунд.</a:t>
            </a:r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857232"/>
            <a:ext cx="4374684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7498080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>6.«Язык </a:t>
            </a:r>
            <a:r>
              <a:rPr lang="ru-RU" b="1" dirty="0" smtClean="0"/>
              <a:t>здоровается с верхней губой»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71612"/>
            <a:ext cx="4643470" cy="48006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Слегка улыбнуться, приоткрыть рот, положить широкий край языка на верх­нюю губу (при укорочении уздечки — дотронуться кончиком языка до верхней губы). По­держать язык на верхней губе 3—5 секунд, убрать в рот.</a:t>
            </a:r>
          </a:p>
          <a:p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1000108"/>
            <a:ext cx="4167838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7. «Чистим </a:t>
            </a:r>
            <a:r>
              <a:rPr lang="ru-RU" b="1" dirty="0" smtClean="0"/>
              <a:t>верхние зубы»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(С внутренней стороны)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447800"/>
            <a:ext cx="3857652" cy="48006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Улыбнуться, открыть рот и широким языком «почистить» верхние зубы с внут­ренней стороны, делая движения из стороны в сторону.</a:t>
            </a:r>
          </a:p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1428736"/>
            <a:ext cx="4075892" cy="5040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4286280" cy="1143000"/>
          </a:xfrm>
        </p:spPr>
        <p:txBody>
          <a:bodyPr/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7. «Орешек»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447800"/>
            <a:ext cx="3714776" cy="4800600"/>
          </a:xfrm>
        </p:spPr>
        <p:txBody>
          <a:bodyPr/>
          <a:lstStyle/>
          <a:p>
            <a:r>
              <a:rPr lang="ru-RU" dirty="0" smtClean="0"/>
              <a:t>Рот закрыть, напряженным языком упираться то в одну щеку, то в другую.</a:t>
            </a:r>
          </a:p>
          <a:p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0"/>
            <a:ext cx="4054475" cy="6400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7072362" cy="1143008"/>
          </a:xfrm>
        </p:spPr>
        <p:txBody>
          <a:bodyPr/>
          <a:lstStyle/>
          <a:p>
            <a:r>
              <a:rPr lang="ru-RU" b="1" dirty="0" smtClean="0"/>
              <a:t>9.«Загоним </a:t>
            </a:r>
            <a:r>
              <a:rPr lang="ru-RU" b="1" dirty="0" smtClean="0"/>
              <a:t>мяч в ворота»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4422276" cy="4800600"/>
          </a:xfrm>
        </p:spPr>
        <p:txBody>
          <a:bodyPr/>
          <a:lstStyle/>
          <a:p>
            <a:r>
              <a:rPr lang="ru-RU" dirty="0" smtClean="0"/>
              <a:t>Вытянуть губы вперёд «трубочкой» и длительно подуть на шарик (лежит на столе перед ребёнком), загоняя его между двумя кубиками.</a:t>
            </a:r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285860"/>
            <a:ext cx="4572000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66</TotalTime>
  <Words>263</Words>
  <PresentationFormat>Экран (4:3)</PresentationFormat>
  <Paragraphs>25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Солнцестояние</vt:lpstr>
      <vt:lpstr>Слайд 1</vt:lpstr>
      <vt:lpstr>Слайд 2</vt:lpstr>
      <vt:lpstr>3. «Трубочка»</vt:lpstr>
      <vt:lpstr>4. «Чашечка»</vt:lpstr>
      <vt:lpstr>5. «Парус»</vt:lpstr>
      <vt:lpstr>6.«Язык здоровается с верхней губой» </vt:lpstr>
      <vt:lpstr>7. «Чистим верхние зубы»  (С внутренней стороны)</vt:lpstr>
      <vt:lpstr>7. «Орешек» </vt:lpstr>
      <vt:lpstr>9.«Загоним мяч в ворота»</vt:lpstr>
      <vt:lpstr>Слайд 10</vt:lpstr>
      <vt:lpstr>САБЛЯ</vt:lpstr>
      <vt:lpstr>ГРОМ</vt:lpstr>
      <vt:lpstr>ПАУК</vt:lpstr>
      <vt:lpstr>Критерии оценивания работы на уроке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qqq</cp:lastModifiedBy>
  <cp:revision>16</cp:revision>
  <dcterms:modified xsi:type="dcterms:W3CDTF">2016-10-10T05:24:48Z</dcterms:modified>
</cp:coreProperties>
</file>