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2" r:id="rId13"/>
    <p:sldId id="260" r:id="rId14"/>
    <p:sldId id="264" r:id="rId15"/>
    <p:sldId id="262" r:id="rId16"/>
    <p:sldId id="282" r:id="rId17"/>
    <p:sldId id="263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7E3D-DF3B-46A4-90AC-C718CCB8327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FA33-BE38-46F9-A739-06FAC036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EDEF-30D2-4DC4-A0A9-F8BE58C631E4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3C4C-A6B9-4C11-87AD-0F0D44A5C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EA83-0F7F-42F8-859C-7E7DCEA871F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B613-1821-4D88-A620-3887FFD4D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CA47-B65D-4B72-B489-9AB2C664A838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DE15-BF84-49BF-B13A-1BD607EDA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2BE4-5EEF-43C5-B5F1-E4405358577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DC25-A3F4-43A1-ACF5-96A3F3D1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D23E-F562-47DA-B677-38B2C5E504E4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9C40-C8B3-4D7A-BA80-663FE911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B399-97AC-4068-98BE-8B3A193C2CE7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A893-A619-4A82-B995-CCD42B1BB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540B-A381-42C8-8C5D-7B216A31CBA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A76C-3A4E-4385-A885-78F5CB1EF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B84-2057-4124-849F-3F7E8B63A7D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EF5C-A708-4D50-BDD7-C00AF41C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9061-5B71-4896-99E1-2D26960C5BA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AC6D-E57F-454B-ACB8-22AD5C32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CFD0-6E5E-43FF-8FB8-D2224620210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52E5-604F-4A79-BF59-ACACE757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226A8-BF97-4DE2-9AC1-16E891AE8FB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AE090-959A-44EA-B89A-2CEFF761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дорожного движения достойны уважения!</a:t>
            </a:r>
          </a:p>
        </p:txBody>
      </p:sp>
      <p:pic>
        <p:nvPicPr>
          <p:cNvPr id="15364" name="Picture 4" descr="Картинки по запросу скачать бесплатно дорожные знаки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39649" y="1747897"/>
            <a:ext cx="7660694" cy="525801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НАДЗЕМНЫЙ ПЕШЕХОД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1651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ПОДЗЕМНЫЙ ПЕШЕХОД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2540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и по запросу дорожные знаки в картинках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4975" y="109061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Пункт пит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Пункт первой медицинской помощ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Теле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скачать бесплатно дорожные знаки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675" y="3937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Соблюдайте правила дорожного дви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Картинки по запросу презентация дорожные знаки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101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43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Picture 2" descr="ПРЕДПИСЫВАЮЩИЕ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2286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ВЕЛОСИПЕДНАЯ ДОР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016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ПЕШЕХОДНАЯ ДОР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381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ЗНАКИ ОСОБЫХ ПРЕДПИС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89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ПЕШЕХОД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МЕСТО ОСТАНОВКИ АВТОБУ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22860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Тема Office</vt:lpstr>
      <vt:lpstr>Знаки дорожного движения достойны уважения!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pc</cp:lastModifiedBy>
  <cp:revision>28</cp:revision>
  <dcterms:created xsi:type="dcterms:W3CDTF">2017-04-04T12:41:01Z</dcterms:created>
  <dcterms:modified xsi:type="dcterms:W3CDTF">2017-04-05T15:12:20Z</dcterms:modified>
</cp:coreProperties>
</file>