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FF99"/>
    <a:srgbClr val="FF99CC"/>
    <a:srgbClr val="CCE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5BD6-8DD7-4C15-8754-C88AB53FC74C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01392-FCF9-4FE6-9FD3-0BD6A3FCB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tsii.ru/wp-content/uploads/2015/04/04/542/gif/blue_snake_slithering_lg_nwm.gif" TargetMode="External"/><Relationship Id="rId13" Type="http://schemas.openxmlformats.org/officeDocument/2006/relationships/hyperlink" Target="https://www.google.ru/url?sa=i&amp;rct=j&amp;q=&amp;esr" TargetMode="External"/><Relationship Id="rId3" Type="http://schemas.openxmlformats.org/officeDocument/2006/relationships/hyperlink" Target="http://&#1089;&#1082;&#1091;&#1079;&#1080;&#1085;&#1072;.&#1088;&#1092;/jazychok2.jpg" TargetMode="External"/><Relationship Id="rId7" Type="http://schemas.openxmlformats.org/officeDocument/2006/relationships/hyperlink" Target="https://media3.giphy.com/media/aL1WOMnoxfC8w/200_s.gif" TargetMode="External"/><Relationship Id="rId12" Type="http://schemas.openxmlformats.org/officeDocument/2006/relationships/hyperlink" Target="http://liubavyshka.ru/_ph/131/2/238248915.gif" TargetMode="External"/><Relationship Id="rId2" Type="http://schemas.openxmlformats.org/officeDocument/2006/relationships/hyperlink" Target="https://encrypted-tbn2.gstatic.com/images?q=tbn:ANd9GcR-Ld8_fzrPteT2E9P_QxsfjPPxWdu6RWKrwebhJOHnawbopPA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gif.com/jivotnie/reptilii-13.gif" TargetMode="External"/><Relationship Id="rId11" Type="http://schemas.openxmlformats.org/officeDocument/2006/relationships/hyperlink" Target="http://vamotkrytka.ru/_ph/60/2/768369930.gif" TargetMode="External"/><Relationship Id="rId5" Type="http://schemas.openxmlformats.org/officeDocument/2006/relationships/hyperlink" Target="https://s-media-cache-ak0.pinimg.com/originals/f2/36/7b/f2367b638983df0fc989127718408a3a.jpg" TargetMode="External"/><Relationship Id="rId10" Type="http://schemas.openxmlformats.org/officeDocument/2006/relationships/hyperlink" Target="http://www.clker.com/cliparts/A/U/U/2/W/E/tree-house-hi.png" TargetMode="External"/><Relationship Id="rId4" Type="http://schemas.openxmlformats.org/officeDocument/2006/relationships/hyperlink" Target="http://lib.convdocs.org/pars_docs/refs/79/78041/78041_html_m35a15429.gif" TargetMode="External"/><Relationship Id="rId9" Type="http://schemas.openxmlformats.org/officeDocument/2006/relationships/hyperlink" Target="http://liubavyshka.ru/_ph/147/2/601480741.jpg" TargetMode="External"/><Relationship Id="rId14" Type="http://schemas.openxmlformats.org/officeDocument/2006/relationships/hyperlink" Target="http://e-w-e.ru/wp-content/uploads/2016/09/tea-2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gif"/><Relationship Id="rId7" Type="http://schemas.openxmlformats.org/officeDocument/2006/relationships/image" Target="../media/image1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520280"/>
          </a:xfrm>
          <a:solidFill>
            <a:srgbClr val="FFFF00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Сказка о Весёлом Язычке: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«Как Язычок себе новый дом искал»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Рабочий стол\я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4474840" cy="306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Интернет-ресурсы: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76464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2"/>
              </a:rPr>
              <a:t>https://encrypted-tbn2.gstatic.com/images?q=tbn:ANd9GcR-Ld8_fzrPteT2E9P_QxsfjPPxWdu6RWKrwebhJOHnawbopPAW</a:t>
            </a:r>
            <a:r>
              <a:rPr lang="ru-RU" dirty="0" smtClean="0"/>
              <a:t>  язычок смотрит вправо</a:t>
            </a:r>
          </a:p>
          <a:p>
            <a:r>
              <a:rPr lang="ru-RU" u="sng" dirty="0" smtClean="0">
                <a:hlinkClick r:id="rId3"/>
              </a:rPr>
              <a:t>http://скузина.рф/jazychok2.jpg</a:t>
            </a:r>
            <a:r>
              <a:rPr lang="ru-RU" dirty="0" smtClean="0"/>
              <a:t> язычок нюхает цветы</a:t>
            </a:r>
          </a:p>
          <a:p>
            <a:r>
              <a:rPr lang="ru-RU" u="sng" dirty="0" smtClean="0">
                <a:hlinkClick r:id="rId4"/>
              </a:rPr>
              <a:t>http://lib.convdocs.org/pars_docs/refs/79/78041/78041_html_m35a15429.gif</a:t>
            </a:r>
            <a:r>
              <a:rPr lang="ru-RU" dirty="0" smtClean="0"/>
              <a:t> язычок смотрит влево</a:t>
            </a:r>
          </a:p>
          <a:p>
            <a:r>
              <a:rPr lang="ru-RU" u="sng" dirty="0" smtClean="0">
                <a:hlinkClick r:id="rId5"/>
              </a:rPr>
              <a:t>https://s-media-cache-ak0.pinimg.com/originals/f2/36/7b/f2367b638983df0fc989127718408a3a.jpg</a:t>
            </a:r>
            <a:r>
              <a:rPr lang="ru-RU" dirty="0" smtClean="0"/>
              <a:t> домик</a:t>
            </a:r>
          </a:p>
          <a:p>
            <a:r>
              <a:rPr lang="ru-RU" u="sng" dirty="0" smtClean="0">
                <a:hlinkClick r:id="rId6"/>
              </a:rPr>
              <a:t>http://mirgif.com/jivotnie/reptilii-13.gif</a:t>
            </a:r>
            <a:r>
              <a:rPr lang="ru-RU" dirty="0" smtClean="0"/>
              <a:t> лягушка анимационная</a:t>
            </a:r>
          </a:p>
          <a:p>
            <a:r>
              <a:rPr lang="ru-RU" u="sng" dirty="0" smtClean="0">
                <a:hlinkClick r:id="rId7"/>
              </a:rPr>
              <a:t>https://media3.giphy.com/media/aL1WOMnoxfC8w/200_s.gif</a:t>
            </a:r>
            <a:r>
              <a:rPr lang="ru-RU" dirty="0" smtClean="0"/>
              <a:t> солнышко анимационное</a:t>
            </a:r>
          </a:p>
          <a:p>
            <a:r>
              <a:rPr lang="ru-RU" u="sng" dirty="0" smtClean="0">
                <a:hlinkClick r:id="rId8"/>
              </a:rPr>
              <a:t>http://animatsii.ru/wp-content/uploads/2015/04/04/542/gif/blue_snake_slithering_lg_nwm.gif</a:t>
            </a:r>
            <a:r>
              <a:rPr lang="ru-RU" dirty="0" smtClean="0"/>
              <a:t> змейка анимационная</a:t>
            </a:r>
          </a:p>
          <a:p>
            <a:r>
              <a:rPr lang="ru-RU" u="sng" dirty="0" smtClean="0">
                <a:hlinkClick r:id="rId9"/>
              </a:rPr>
              <a:t>http://liubavyshka.ru/_ph/147/2/601480741.jpg</a:t>
            </a:r>
            <a:r>
              <a:rPr lang="ru-RU" dirty="0" smtClean="0"/>
              <a:t> белка анимационная с орешком</a:t>
            </a:r>
          </a:p>
          <a:p>
            <a:r>
              <a:rPr lang="ru-RU" u="sng" dirty="0" smtClean="0">
                <a:hlinkClick r:id="rId10"/>
              </a:rPr>
              <a:t>http://www.clker.com/cliparts/A/U/U/2/W/E/tree-house-hi.png</a:t>
            </a:r>
            <a:r>
              <a:rPr lang="ru-RU" dirty="0" smtClean="0"/>
              <a:t> дерево</a:t>
            </a:r>
          </a:p>
          <a:p>
            <a:r>
              <a:rPr lang="ru-RU" u="sng" dirty="0" smtClean="0">
                <a:hlinkClick r:id="rId11"/>
              </a:rPr>
              <a:t>http://vamotkrytka.ru/_ph/60/2/768369930.gif</a:t>
            </a:r>
            <a:r>
              <a:rPr lang="ru-RU" dirty="0" smtClean="0"/>
              <a:t> месяц анимация</a:t>
            </a:r>
          </a:p>
          <a:p>
            <a:r>
              <a:rPr lang="ru-RU" u="sng" dirty="0" smtClean="0">
                <a:hlinkClick r:id="rId12"/>
              </a:rPr>
              <a:t>http://liubavyshka.ru/_ph/131/2/238248915.gif</a:t>
            </a:r>
            <a:r>
              <a:rPr lang="ru-RU" dirty="0" smtClean="0"/>
              <a:t> смайлик прощается</a:t>
            </a:r>
          </a:p>
          <a:p>
            <a:r>
              <a:rPr lang="ru-RU" u="sng" dirty="0" smtClean="0">
                <a:hlinkClick r:id="rId13"/>
              </a:rPr>
              <a:t>https://www.google.ru/url?sa=i&amp;rct=j&amp;q=&amp;esr</a:t>
            </a:r>
            <a:r>
              <a:rPr lang="ru-RU" dirty="0" smtClean="0"/>
              <a:t> варенье</a:t>
            </a:r>
          </a:p>
          <a:p>
            <a:r>
              <a:rPr lang="ru-RU" u="sng" dirty="0" smtClean="0">
                <a:hlinkClick r:id="rId14"/>
              </a:rPr>
              <a:t>http://e-w-e.ru/wp-content/uploads/2016/09/tea-21.jpg</a:t>
            </a:r>
            <a:r>
              <a:rPr lang="ru-RU" dirty="0" smtClean="0"/>
              <a:t> чашка с чаем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Жил-был Язычок в своём маленьком уютном домике. Как-то раз вышел он из дома, посмотрел на его правую сторону, затем на левую, обошёл вокруг и подумал: «Да, домик-то мой староват стал, пойду новый себе поищу» </a:t>
            </a:r>
            <a:endParaRPr lang="ru-RU" sz="2000" b="1" dirty="0"/>
          </a:p>
        </p:txBody>
      </p:sp>
      <p:pic>
        <p:nvPicPr>
          <p:cNvPr id="1026" name="Picture 2" descr="C:\Documents and Settings\Admin\Рабочий стол\дом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3593817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язычо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1941760" cy="252028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солнце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376264" cy="20882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цветы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1524000" cy="1276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805264"/>
            <a:ext cx="58326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Открыть рот, высунуть язык, перемещать его к правому уголку рта, к левому, затем по кругу, слегка касаясь губ.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Шёл Язычок, шёл, и вдруг, видит: то ли дом стоит, то ли не дом, а гриб на толстой ножке. Подошёл поближе: точно – дом-гриб! «Вот мне такой-то и нужен!» – подумал он.</a:t>
            </a:r>
            <a:endParaRPr lang="ru-RU" sz="2000" b="1" dirty="0"/>
          </a:p>
        </p:txBody>
      </p:sp>
      <p:pic>
        <p:nvPicPr>
          <p:cNvPr id="4" name="Picture 4" descr="C:\Documents and Settings\Admin\Рабочий стол\солнце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2160240" cy="136815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гриб с ляг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824536" cy="51054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я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1440160" cy="30483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84168" y="6165304"/>
            <a:ext cx="136815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2492896"/>
            <a:ext cx="1728192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Открыть рот, в улыбке, видны все зубы, присосать широкий язык к нёбу и удерживать  до 10 сек.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11111E-6 L 0.12588 0.12593 " pathEditMode="relative" ptsTypes="AA">
                                      <p:cBhvr>
                                        <p:cTn id="1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Тут с «крыши» дома, а верней со шляпы гриба, на землю спрыгнула лягушка. «Привет!»,- сказала она и заулыбалась во весь рот. «Привет!», - ответил ей Язычок. «Это мой дом, проходи, будь гостем!» - проквакала Лягушка. «Спасибо, но мне надо идти» – сказал Язычок и, надув губы подумал: «Эх, такой дом и занят!»</a:t>
            </a:r>
            <a:endParaRPr lang="ru-RU" sz="2000" b="1" dirty="0"/>
          </a:p>
        </p:txBody>
      </p:sp>
      <p:pic>
        <p:nvPicPr>
          <p:cNvPr id="4" name="Picture 4" descr="C:\Documents and Settings\Admin\Рабочий стол\яз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1853345" cy="3407959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лягушка-анимаш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4048125" cy="3638550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солнце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556792"/>
            <a:ext cx="2160240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36296" y="2852936"/>
            <a:ext cx="172819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Улыбнуться, обнажив зубы, удержать улыбку 4-5 сек., затем сомкнуть губы и вытянуть их вперёд. Удержать в таком положении 4-5 сек.  Можно выполнить 3-4 чередования.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84176"/>
          </a:xfrm>
          <a:solidFill>
            <a:srgbClr val="CCECFF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/>
              <a:t>Идёт Язычок дальше, видит и глазам своим не верит: «О! Дом круглый, как яблоко! Есть два окна! Интересно, сколько он стоит?», - подумал и произнёс он вслух, округлив губы от удивления . «Дом не продаётся. Я в нём живу», - сказал кто-то. И тут Язычок увидел Змейку, которая ползла прямо к нему и показывала свой узкий длинный язычок. «Извините, я только хотел посмотреть», - сказал робко Язычок. «Нечего тут смотреть!», - ответила сердито Змейка. «Ухожу, ухожу», - Язычок поспешил прочь от этого дома. </a:t>
            </a:r>
            <a:endParaRPr lang="ru-RU" sz="1600" b="1" dirty="0"/>
          </a:p>
        </p:txBody>
      </p:sp>
      <p:pic>
        <p:nvPicPr>
          <p:cNvPr id="4" name="Picture 4" descr="C:\Documents and Settings\Admin\Рабочий стол\солнце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2314947" cy="172819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домик-яблок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456383" cy="2880321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зм движ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4" descr="C:\Documents and Settings\Admin\Рабочий стол\яз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1853345" cy="34079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6093296"/>
            <a:ext cx="554461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Открыть рот, округлив в форме овала, удержать 3-4 сек.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Рот открыть в широкой улыбке, вытаскивать узкий, тонкий язык изо рта вперёд, затем убирать назад. Рот при этом не закрывается. 4-5 раз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  <a:solidFill>
            <a:srgbClr val="FF99CC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/>
              <a:t>Испуганный Язычок так быстро шёл и оглядывался назад, что чуть было не врезался в дерево. «Вот это да! Дом на дереве! Было бы здорово такой иметь. Сидишь себе, сверху вниз поглядываешь!», - размечтался Язычок.  «Что нравиться?, - спросил кто-то. – Мне тоже». Из-за дерева выскочила шустрая Белка: «Хочешь, я тебя орешками угощу?».  Белка ловко перебирала орешками во рту, разгрызала и с удовольствием поедала. «Спасибо», -  сказал Язычок.</a:t>
            </a:r>
            <a:r>
              <a:rPr lang="en-US" sz="1600" b="1" dirty="0" smtClean="0"/>
              <a:t>  </a:t>
            </a:r>
            <a:r>
              <a:rPr lang="ru-RU" sz="1600" b="1" dirty="0" smtClean="0"/>
              <a:t>«А ещё я принесу сейчас варенье!», - сказала Белка и быстро поскакала по лестнице наверх, в дом.</a:t>
            </a:r>
            <a:endParaRPr lang="ru-RU" sz="1600" b="1" dirty="0"/>
          </a:p>
        </p:txBody>
      </p:sp>
      <p:pic>
        <p:nvPicPr>
          <p:cNvPr id="5122" name="Picture 2" descr="C:\Documents and Settings\Admin\Рабочий стол\дом-дерев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4209145" cy="4525963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язычо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240" y="4005064"/>
            <a:ext cx="1941760" cy="2664297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солнце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1907704" cy="151216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index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2016224" cy="24681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1916832"/>
            <a:ext cx="27363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Рот закрыт. Язык упирается то в одну щёку, то в другую. 5-6 раз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Открыть рот в широкой улыбке, перемещать язык то за верхние резцы, то на верхнюю губу. 4-5 раз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  <a:solidFill>
            <a:srgbClr val="FF99CC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«Угощайся! Как тебя зовут?», - спросила гостеприимная Белочка. «Язычок», -  ответил ей гость. Они с удовольствием пили чай из чашечек и лакомились вкусным вареньем. Незаметно день подошёл к концу. Стало темнеть.  И тут ему так захотелось домой! В свою любимую кроватку! «В гостях хорошо, а дома лучше», - подумал Язычок и , поблагодарив Белочку за гостеприимство и помахав на прощание рукой, отправился назад, к своему родному дому.</a:t>
            </a:r>
            <a:endParaRPr lang="ru-RU" sz="1800" b="1" dirty="0"/>
          </a:p>
        </p:txBody>
      </p:sp>
      <p:pic>
        <p:nvPicPr>
          <p:cNvPr id="1026" name="Picture 2" descr="C:\Documents and Settings\Admin\Рабочий стол\бел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286000" cy="304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язычо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36912"/>
            <a:ext cx="2232248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6093296"/>
            <a:ext cx="432048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Рабочий стол\варень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21088"/>
            <a:ext cx="1728192" cy="1296144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дом-дере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628800"/>
            <a:ext cx="2160240" cy="2581747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ч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797153"/>
            <a:ext cx="1800200" cy="1296143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чай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229200"/>
            <a:ext cx="1728192" cy="142832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солнышко за туче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7" y="1772816"/>
            <a:ext cx="1224137" cy="9361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35696" y="6453336"/>
            <a:ext cx="576064" cy="221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1628800"/>
            <a:ext cx="52565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Рот широко открыть, в улыбке, края широкого языка загнуть наверх, образуя чашу. Удержать 4-5 сек.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Рот широко открыть, в улыбке, широким языком, в виде чаши, облизать верхнюю губу сверху вниз. 4-5 раз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6165304"/>
            <a:ext cx="5040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Рот широко открыть, в улыбке, язык поднять к верхней губе, затем опустить к нижней. 4-5 раз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Только к ночи уставший Язычок добрался домой. «Какой же у меня замечательный домик!», - подумал он с радостью , открыл дверь, вошёл в дом и с удовольствием улёгся на свою любимую кроватку. </a:t>
            </a:r>
            <a:endParaRPr lang="ru-RU" sz="2000" b="1" dirty="0"/>
          </a:p>
        </p:txBody>
      </p:sp>
      <p:pic>
        <p:nvPicPr>
          <p:cNvPr id="4" name="Picture 2" descr="C:\Documents and Settings\Admin\Рабочий стол\дом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32037"/>
            <a:ext cx="3593817" cy="4525963"/>
          </a:xfrm>
          <a:prstGeom prst="rect">
            <a:avLst/>
          </a:prstGeom>
          <a:noFill/>
        </p:spPr>
      </p:pic>
      <p:pic>
        <p:nvPicPr>
          <p:cNvPr id="5" name="Picture 6" descr="C:\Documents and Settings\Admin\Рабочий стол\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1524000" cy="127635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звёз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62125"/>
            <a:ext cx="6768752" cy="137884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есяц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00808"/>
            <a:ext cx="1543050" cy="168592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язычок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573016"/>
            <a:ext cx="1941760" cy="26642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6093296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Рот открыть широко, положить широкий язык сначала на нижнюю губу, затем убрать в рот, за нижние зубы. Рот закрыть.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До свидания, ребята!</a:t>
            </a:r>
            <a:br>
              <a:rPr lang="ru-RU" b="1" dirty="0" smtClean="0"/>
            </a:br>
            <a:r>
              <a:rPr lang="ru-RU" b="1" dirty="0" smtClean="0"/>
              <a:t> Спасибо, что побывали вместе с нами в сказке!</a:t>
            </a:r>
            <a:endParaRPr lang="ru-RU" b="1" dirty="0"/>
          </a:p>
        </p:txBody>
      </p:sp>
      <p:pic>
        <p:nvPicPr>
          <p:cNvPr id="3074" name="Picture 2" descr="C:\Documents and Settings\Admin\Рабочий стол\до свидания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0405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E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829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Сказка о Весёлом Язычке: «Как Язычок себе новый дом искал»</vt:lpstr>
      <vt:lpstr>Жил-был Язычок в своём маленьком уютном домике. Как-то раз вышел он из дома, посмотрел на его правую сторону, затем на левую, обошёл вокруг и подумал: «Да, домик-то мой староват стал, пойду новый себе поищу» </vt:lpstr>
      <vt:lpstr>Шёл Язычок, шёл, и вдруг, видит: то ли дом стоит, то ли не дом, а гриб на толстой ножке. Подошёл поближе: точно – дом-гриб! «Вот мне такой-то и нужен!» – подумал он.</vt:lpstr>
      <vt:lpstr>Тут с «крыши» дома, а верней со шляпы гриба, на землю спрыгнула лягушка. «Привет!»,- сказала она и заулыбалась во весь рот. «Привет!», - ответил ей Язычок. «Это мой дом, проходи, будь гостем!» - проквакала Лягушка. «Спасибо, но мне надо идти» – сказал Язычок и, надув губы подумал: «Эх, такой дом и занят!»</vt:lpstr>
      <vt:lpstr>Идёт Язычок дальше, видит и глазам своим не верит: «О! Дом круглый, как яблоко! Есть два окна! Интересно, сколько он стоит?», - подумал и произнёс он вслух, округлив губы от удивления . «Дом не продаётся. Я в нём живу», - сказал кто-то. И тут Язычок увидел Змейку, которая ползла прямо к нему и показывала свой узкий длинный язычок. «Извините, я только хотел посмотреть», - сказал робко Язычок. «Нечего тут смотреть!», - ответила сердито Змейка. «Ухожу, ухожу», - Язычок поспешил прочь от этого дома. </vt:lpstr>
      <vt:lpstr>Испуганный Язычок так быстро шёл и оглядывался назад, что чуть было не врезался в дерево. «Вот это да! Дом на дереве! Было бы здорово такой иметь. Сидишь себе, сверху вниз поглядываешь!», - размечтался Язычок.  «Что нравиться?, - спросил кто-то. – Мне тоже». Из-за дерева выскочила шустрая Белка: «Хочешь, я тебя орешками угощу?».  Белка ловко перебирала орешками во рту, разгрызала и с удовольствием поедала. «Спасибо», -  сказал Язычок.  «А ещё я принесу сейчас варенье!», - сказала Белка и быстро поскакала по лестнице наверх, в дом.</vt:lpstr>
      <vt:lpstr>«Угощайся! Как тебя зовут?», - спросила гостеприимная Белочка. «Язычок», -  ответил ей гость. Они с удовольствием пили чай из чашечек и лакомились вкусным вареньем. Незаметно день подошёл к концу. Стало темнеть.  И тут ему так захотелось домой! В свою любимую кроватку! «В гостях хорошо, а дома лучше», - подумал Язычок и , поблагодарив Белочку за гостеприимство и помахав на прощание рукой, отправился назад, к своему родному дому.</vt:lpstr>
      <vt:lpstr>Только к ночи уставший Язычок добрался домой. «Какой же у меня замечательный домик!», - подумал он с радостью , открыл дверь, вошёл в дом и с удовольствием улёгся на свою любимую кроватку. </vt:lpstr>
      <vt:lpstr>До свидания, ребята!  Спасибо, что побывали вместе с нами в сказке!</vt:lpstr>
      <vt:lpstr>Интернет-ресурсы: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Весёлом Язычке: «Как Язычок себе новый дом искал»</dc:title>
  <dc:creator>User</dc:creator>
  <cp:lastModifiedBy>User</cp:lastModifiedBy>
  <cp:revision>44</cp:revision>
  <dcterms:created xsi:type="dcterms:W3CDTF">2016-09-30T07:04:52Z</dcterms:created>
  <dcterms:modified xsi:type="dcterms:W3CDTF">2016-11-19T01:57:04Z</dcterms:modified>
</cp:coreProperties>
</file>