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ashionblogeu.info/photo/56b55ed400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1000108"/>
            <a:ext cx="5286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МБДОУ «Центр развития ребёнка»</a:t>
            </a:r>
          </a:p>
          <a:p>
            <a:pPr algn="ctr"/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детский сад </a:t>
            </a: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№ </a:t>
            </a: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22 «</a:t>
            </a:r>
            <a:r>
              <a:rPr lang="ru-RU" sz="20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Клеверок</a:t>
            </a: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000" b="1" cap="none" spc="5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1857364"/>
            <a:ext cx="68428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логопедического кабинета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3286124"/>
            <a:ext cx="31954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Учитель-логопед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Красникова А.И.</a:t>
            </a:r>
            <a:endParaRPr lang="ru-RU" sz="32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20482" name="Picture 2" descr="https://fs00.infourok.ru/images/doc/212/241365/img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7072330" y="2714620"/>
              <a:ext cx="642942" cy="9286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214546" y="928670"/>
              <a:ext cx="4857784" cy="3071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 сказать нам много надо.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с этим не надо спешить.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Спокойно подумай сначала,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 начинай говорить.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43108" y="428604"/>
            <a:ext cx="500066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Слов сказать нам много надо.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 с этим не надо спешить.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Спокойно подумай сначала,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Потом начинай говорить.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485" name="Picture 5" descr="D:\_сохранено\мама\фотографии\аниса\IMG_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6215106" cy="304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44.radikal.ru/i106/0808/c6/146afd5f81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31" y="0"/>
            <a:ext cx="9208306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57224" y="1571612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закончим мы работу,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Отдохнуть нам всем охота.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Релаксируем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мы тут,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Кресла создают уют.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508" name="Picture 4" descr="D:\_сохранено\мама\фотографии\красникова\IMG_2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4000528" cy="385765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1.bp.blogspot.com/-w6eV9HW1WmQ/URYuLv0dPvI/AAAAAAAAtGU/_lHAUsyKqS0/s1600/ramka2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6871" cy="70723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0034" y="142852"/>
            <a:ext cx="24288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Книжки очень полюбили,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них все буквы изучили.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нам радостно сказать,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умеем мы читать.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536" name="Picture 8" descr="D:\_сохранено\мама\фотографии\красникова\IMG_2070.JPG"/>
          <p:cNvPicPr>
            <a:picLocks noChangeAspect="1" noChangeArrowheads="1"/>
          </p:cNvPicPr>
          <p:nvPr/>
        </p:nvPicPr>
        <p:blipFill>
          <a:blip r:embed="rId3" cstate="print"/>
          <a:srcRect r="46094" b="45833"/>
          <a:stretch>
            <a:fillRect/>
          </a:stretch>
        </p:blipFill>
        <p:spPr bwMode="auto">
          <a:xfrm>
            <a:off x="1500166" y="1571612"/>
            <a:ext cx="4265641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cwer.ru/files/u374211/___________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94" y="0"/>
            <a:ext cx="915359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488" y="857232"/>
            <a:ext cx="32861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Вот на этом, вот на этом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Я закончу свой рассказ.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Приезжайте в гости летом –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Чаю хватит и для вас!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3556" name="Picture 4" descr="D:\_сохранено\мама\фотографии\фото\IMG_1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3929090" cy="261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ttp://i453.photobucket.com/albums/qq256/vanxu2009/anhmau2-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1071538" y="2428868"/>
              <a:ext cx="421484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1538" y="1214422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aseline="30000" dirty="0" smtClean="0">
                <a:solidFill>
                  <a:schemeClr val="accent2"/>
                </a:solidFill>
                <a:latin typeface="Comic Sans MS" pitchFamily="66" charset="0"/>
              </a:rPr>
              <a:t>Что такое детский сад?</a:t>
            </a:r>
          </a:p>
          <a:p>
            <a:pPr algn="ctr"/>
            <a:r>
              <a:rPr lang="ru-RU" sz="3600" baseline="30000" dirty="0" smtClean="0">
                <a:solidFill>
                  <a:schemeClr val="accent2"/>
                </a:solidFill>
                <a:latin typeface="Comic Sans MS" pitchFamily="66" charset="0"/>
              </a:rPr>
              <a:t>Здесь полным-полно ребят.</a:t>
            </a:r>
          </a:p>
          <a:p>
            <a:pPr algn="ctr"/>
            <a:r>
              <a:rPr lang="ru-RU" sz="3600" baseline="30000" dirty="0" smtClean="0">
                <a:solidFill>
                  <a:schemeClr val="accent2"/>
                </a:solidFill>
                <a:latin typeface="Comic Sans MS" pitchFamily="66" charset="0"/>
              </a:rPr>
              <a:t>Пока мамы на работе</a:t>
            </a:r>
          </a:p>
          <a:p>
            <a:pPr algn="ctr"/>
            <a:r>
              <a:rPr lang="ru-RU" sz="3600" baseline="30000" dirty="0" smtClean="0">
                <a:solidFill>
                  <a:schemeClr val="accent2"/>
                </a:solidFill>
                <a:latin typeface="Comic Sans MS" pitchFamily="66" charset="0"/>
              </a:rPr>
              <a:t>Они весело живут:</a:t>
            </a:r>
          </a:p>
          <a:p>
            <a:pPr algn="ctr"/>
            <a:r>
              <a:rPr lang="ru-RU" sz="3600" baseline="30000" dirty="0" smtClean="0">
                <a:solidFill>
                  <a:schemeClr val="accent2"/>
                </a:solidFill>
                <a:latin typeface="Comic Sans MS" pitchFamily="66" charset="0"/>
              </a:rPr>
              <a:t>И гуляют, и играют,</a:t>
            </a:r>
          </a:p>
          <a:p>
            <a:pPr algn="ctr"/>
            <a:r>
              <a:rPr lang="ru-RU" sz="3600" baseline="30000" dirty="0" smtClean="0">
                <a:solidFill>
                  <a:schemeClr val="accent2"/>
                </a:solidFill>
                <a:latin typeface="Comic Sans MS" pitchFamily="66" charset="0"/>
              </a:rPr>
              <a:t>И танцуют, и поют.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nevseoboi.com.ua/uploads/posts/2010-01/1264692492_slgg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ds22lmr.edumsko.ru/uploads/3000/2440/generalimage/folder/.thumbs/200x150/risun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71612"/>
            <a:ext cx="3857652" cy="2893240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071670" y="4572008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Детский сад нам дом родной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30000" dirty="0" err="1" smtClean="0">
                <a:ln>
                  <a:noFill/>
                </a:ln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Клеверок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» наш голубой.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hmag.ru/images/stories/Kniga/Albom-foto/moi-igrushki.png"/>
          <p:cNvPicPr>
            <a:picLocks noChangeAspect="1" noChangeArrowheads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42976" y="1285860"/>
            <a:ext cx="37862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доме горница большая,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Да нарядная какая.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хозяйка – логопед,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нею мы незнаем бед.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365" name="Picture 5" descr="D:\_сохранено\мама\фотографии\красникова\IMG_2068.JPG"/>
          <p:cNvPicPr>
            <a:picLocks noChangeAspect="1" noChangeArrowheads="1"/>
          </p:cNvPicPr>
          <p:nvPr/>
        </p:nvPicPr>
        <p:blipFill>
          <a:blip r:embed="rId3" cstate="print"/>
          <a:srcRect l="6250" t="10417" r="32812"/>
          <a:stretch>
            <a:fillRect/>
          </a:stretch>
        </p:blipFill>
        <p:spPr bwMode="auto">
          <a:xfrm>
            <a:off x="5143504" y="2500306"/>
            <a:ext cx="25917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magictail.ru/Ramochki/Det/index_files/original_images/p000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 rot="21278681">
            <a:off x="50142" y="1623119"/>
            <a:ext cx="26907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Чтобы говорить красиво,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Правильно и чисто,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Звуки мы произносили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Медленно и быстро: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6386" name="Picture 2" descr="D:\_сохранено\мама\фотографии\красникова\IMG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893">
            <a:off x="2294957" y="2682335"/>
            <a:ext cx="2288383" cy="1716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 rot="21230814">
            <a:off x="4371792" y="1795687"/>
            <a:ext cx="29423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Мы шипели, словно змеи,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медведи мы ревели,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Словно тигры мы рычали…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Думаешь, озорничали?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Вовсе нет! Вовсе нет!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Так учил нас логопед.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6391" name="Picture 7" descr="D:\_сохранено\мама\фотографии\красникова\IMG_2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8254">
            <a:off x="7065502" y="2764186"/>
            <a:ext cx="2274105" cy="1705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dima-west56.narod.ru/olderfiles/1/Baby_frames_8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297" cy="685800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14348" y="2000240"/>
            <a:ext cx="3786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Позже нас ждала поляна,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Где учились мы дышать.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Угадать хотим картинку,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Щёки, чур, не надувать!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416" name="Picture 8" descr="D:\_сохранено\мама\фотографии\аниса\IMG_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03"/>
            <a:ext cx="1500198" cy="1969009"/>
          </a:xfrm>
          <a:prstGeom prst="round2DiagRect">
            <a:avLst/>
          </a:prstGeom>
          <a:noFill/>
        </p:spPr>
      </p:pic>
      <p:pic>
        <p:nvPicPr>
          <p:cNvPr id="17417" name="Picture 9" descr="D:\_сохранено\мама\фотографии\красникова\IMG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6131">
            <a:off x="5910404" y="2558726"/>
            <a:ext cx="2582091" cy="1785926"/>
          </a:xfrm>
          <a:prstGeom prst="rect">
            <a:avLst/>
          </a:prstGeom>
          <a:noFill/>
        </p:spPr>
      </p:pic>
      <p:pic>
        <p:nvPicPr>
          <p:cNvPr id="17418" name="Picture 10" descr="D:\_сохранено\мама\фотографии\красникова\IMG_2015.JPG"/>
          <p:cNvPicPr>
            <a:picLocks noChangeAspect="1" noChangeArrowheads="1"/>
          </p:cNvPicPr>
          <p:nvPr/>
        </p:nvPicPr>
        <p:blipFill>
          <a:blip r:embed="rId5" cstate="print"/>
          <a:srcRect r="1"/>
          <a:stretch>
            <a:fillRect/>
          </a:stretch>
        </p:blipFill>
        <p:spPr bwMode="auto">
          <a:xfrm>
            <a:off x="6643702" y="4857760"/>
            <a:ext cx="1857388" cy="1393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oto-sekreti.narod.ru/olderfiles/2/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00166" y="1630909"/>
            <a:ext cx="264320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магнитная полянка,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Так и тянет поиграть.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Потому что к школе надо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Очень речь нам развивать.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Можем мы рассказ составить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картинку прикрепить.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Можем мы машину даже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дороге повозить.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3000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Речка, лес, мосток и сад</a:t>
            </a:r>
          </a:p>
          <a:p>
            <a:pPr algn="ctr"/>
            <a:r>
              <a:rPr lang="ru-RU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Для занятий просто клад.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4580" name="Picture 4" descr="D:\_сохранено\мама\фотографии\фото\IMG_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2"/>
            <a:ext cx="2476502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 rot="21402007">
            <a:off x="1018830" y="1524747"/>
            <a:ext cx="342899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Хороши у нас ребята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 молодцы, девчата.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 полянке речевой ходят  дружною гурьбой.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пальчики любят поиграть,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Гладкую горошину любят покатать,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замок на дереве любят застегнуть,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Пуговицей к веточке листик пристегнуть.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Заплести у тучки косы дождевые,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Лучики у солнца ярко-золотые.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шнуровка просто класс!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запутаться не даст.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крючочки, и липучки достают до самой тучки.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Тренируйте пальчики!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Маленькие пальчики,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сильною стала рука,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Головушка умной,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речь красивой!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1" y="0"/>
            <a:chExt cx="9144000" cy="6858000"/>
          </a:xfrm>
        </p:grpSpPr>
        <p:pic>
          <p:nvPicPr>
            <p:cNvPr id="18436" name="Picture 4" descr="http://cs410817.userapi.com/v410817153/2f6d/NP0ViMbuhw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 rot="21264423">
              <a:off x="5571774" y="853916"/>
              <a:ext cx="3013962" cy="3071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438" name="Rectangle 6"/>
          <p:cNvSpPr>
            <a:spLocks noChangeArrowheads="1"/>
          </p:cNvSpPr>
          <p:nvPr/>
        </p:nvSpPr>
        <p:spPr bwMode="auto">
          <a:xfrm rot="21070179">
            <a:off x="5321408" y="689523"/>
            <a:ext cx="3405676" cy="46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Хороши у нас ребята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Добры молодцы, девчата.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к </a:t>
            </a:r>
            <a:r>
              <a:rPr kumimoji="0" lang="ru-RU" sz="1600" b="1" i="1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полянке речевой 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ходят  дружною гурьбой.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Потому что пальчики любят поиграть,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Гладкую горошину любят покатать,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замок на дереве любят застегнуть,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Пуговицей к веточке листик пристегнуть.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Заплести у тучки косы дождевые,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Лучики у солнца ярко-золотые.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шнуровка просто класс!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Вам запутаться не даст.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крючочки, и липучки достают до самой тучки.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Тренируйте пальчики!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Маленькие пальчики,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Чтобы сильною стала рука,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Головушка умной,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речь красивой!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439" name="Picture 7" descr="D:\_сохранено\мама\фотографии\аниса\IMG_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374">
            <a:off x="902996" y="978209"/>
            <a:ext cx="2928837" cy="439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0lik.ru/uploads/posts/2009-07/1246695972_0lik.ru_0c229330866c.jpg"/>
          <p:cNvPicPr>
            <a:picLocks noChangeAspect="1" noChangeArrowheads="1"/>
          </p:cNvPicPr>
          <p:nvPr/>
        </p:nvPicPr>
        <p:blipFill>
          <a:blip r:embed="rId2" cstate="print"/>
          <a:srcRect b="531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57224" y="857232"/>
            <a:ext cx="2857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ещё скажу вам честно,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Любим мы играть.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Логопед нам помогает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Речь формировать.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Гриб – грибок, цветок – цветы,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Посчитай скорей и 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460" name="Picture 4" descr="D:\_сохранено\мама\фотографии\аниса\IMG_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3036083" cy="3405190"/>
          </a:xfrm>
          <a:prstGeom prst="rect">
            <a:avLst/>
          </a:prstGeom>
          <a:noFill/>
        </p:spPr>
      </p:pic>
      <p:pic>
        <p:nvPicPr>
          <p:cNvPr id="19461" name="Picture 5" descr="D:\_сохранено\мама\фотографии\красникова\IMG_2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5796">
            <a:off x="1885600" y="3481393"/>
            <a:ext cx="3052985" cy="228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507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3</cp:revision>
  <dcterms:created xsi:type="dcterms:W3CDTF">2016-11-19T02:37:51Z</dcterms:created>
  <dcterms:modified xsi:type="dcterms:W3CDTF">2016-11-28T16:50:52Z</dcterms:modified>
</cp:coreProperties>
</file>