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134" autoAdjust="0"/>
  </p:normalViewPr>
  <p:slideViewPr>
    <p:cSldViewPr>
      <p:cViewPr>
        <p:scale>
          <a:sx n="84" d="100"/>
          <a:sy n="84" d="100"/>
        </p:scale>
        <p:origin x="-4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1A558-8771-462B-BDC5-FCC826409811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2B38-B449-4CBD-B2A8-D3F3FA3F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0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2B38-B449-4CBD-B2A8-D3F3FA3F3D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4F9A-C89F-49C1-8E95-A740B48F1AAC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FA98-8297-45B9-A731-7131C68E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wav"/><Relationship Id="rId7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4" cstate="print"/>
          <a:srcRect b="5772"/>
          <a:stretch>
            <a:fillRect/>
          </a:stretch>
        </p:blipFill>
        <p:spPr bwMode="auto">
          <a:xfrm>
            <a:off x="0" y="267868"/>
            <a:ext cx="9144000" cy="6185467"/>
          </a:xfrm>
          <a:prstGeom prst="rect">
            <a:avLst/>
          </a:prstGeom>
          <a:noFill/>
        </p:spPr>
      </p:pic>
      <p:pic>
        <p:nvPicPr>
          <p:cNvPr id="2" name="Muzyka iz k_f 'Tri oreshka dlya Zolushki' (E. Kasandra) - Volshebstv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2" cstate="print"/>
          <a:srcRect b="7272"/>
          <a:stretch>
            <a:fillRect/>
          </a:stretch>
        </p:blipFill>
        <p:spPr bwMode="auto">
          <a:xfrm>
            <a:off x="-49451" y="267869"/>
            <a:ext cx="9193451" cy="62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2" cstate="print"/>
          <a:srcRect b="5672"/>
          <a:stretch>
            <a:fillRect/>
          </a:stretch>
        </p:blipFill>
        <p:spPr bwMode="auto">
          <a:xfrm>
            <a:off x="0" y="138069"/>
            <a:ext cx="9144000" cy="623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17912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16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311/23429204.d4/0_6fcec_55c08611_XL"/>
          <p:cNvPicPr>
            <a:picLocks noChangeAspect="1" noChangeArrowheads="1"/>
          </p:cNvPicPr>
          <p:nvPr/>
        </p:nvPicPr>
        <p:blipFill>
          <a:blip r:embed="rId2" cstate="print"/>
          <a:srcRect l="2434" r="9070"/>
          <a:stretch>
            <a:fillRect/>
          </a:stretch>
        </p:blipFill>
        <p:spPr bwMode="auto">
          <a:xfrm>
            <a:off x="0" y="242646"/>
            <a:ext cx="9144000" cy="6615354"/>
          </a:xfrm>
          <a:prstGeom prst="rect">
            <a:avLst/>
          </a:prstGeom>
          <a:noFill/>
        </p:spPr>
      </p:pic>
      <p:pic>
        <p:nvPicPr>
          <p:cNvPr id="6" name="Picture 2а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893" y="188640"/>
            <a:ext cx="1263108" cy="783468"/>
          </a:xfrm>
          <a:prstGeom prst="rect">
            <a:avLst/>
          </a:prstGeom>
          <a:noFill/>
        </p:spPr>
      </p:pic>
      <p:pic>
        <p:nvPicPr>
          <p:cNvPr id="1028" name="Picture 1а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83702" y="2672916"/>
            <a:ext cx="1460177" cy="905705"/>
          </a:xfrm>
          <a:prstGeom prst="rect">
            <a:avLst/>
          </a:prstGeom>
          <a:noFill/>
        </p:spPr>
      </p:pic>
      <p:pic>
        <p:nvPicPr>
          <p:cNvPr id="10" name="Picture 2" descr="http://img-fotki.yandex.ru/get/6311/23429204.d4/0_6fcec_55c08611_XL"/>
          <p:cNvPicPr>
            <a:picLocks noChangeAspect="1" noChangeArrowheads="1"/>
          </p:cNvPicPr>
          <p:nvPr/>
        </p:nvPicPr>
        <p:blipFill>
          <a:blip r:embed="rId2" cstate="print"/>
          <a:srcRect l="19159" t="36737" r="68761" b="49385"/>
          <a:stretch>
            <a:fillRect/>
          </a:stretch>
        </p:blipFill>
        <p:spPr bwMode="auto">
          <a:xfrm>
            <a:off x="1691680" y="2672916"/>
            <a:ext cx="1248139" cy="918102"/>
          </a:xfrm>
          <a:prstGeom prst="rect">
            <a:avLst/>
          </a:prstGeom>
          <a:noFill/>
        </p:spPr>
      </p:pic>
      <p:pic>
        <p:nvPicPr>
          <p:cNvPr id="7" name="Picture 3а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267" y="3591018"/>
            <a:ext cx="1393096" cy="864096"/>
          </a:xfrm>
          <a:prstGeom prst="rect">
            <a:avLst/>
          </a:prstGeom>
          <a:noFill/>
        </p:spPr>
      </p:pic>
      <p:pic>
        <p:nvPicPr>
          <p:cNvPr id="12" name="Picture 2" descr="http://img-fotki.yandex.ru/get/6311/23429204.d4/0_6fcec_55c08611_XL"/>
          <p:cNvPicPr>
            <a:picLocks noChangeAspect="1" noChangeArrowheads="1"/>
          </p:cNvPicPr>
          <p:nvPr/>
        </p:nvPicPr>
        <p:blipFill>
          <a:blip r:embed="rId2" cstate="print"/>
          <a:srcRect l="77346" t="47350" r="9070" b="37139"/>
          <a:stretch>
            <a:fillRect/>
          </a:stretch>
        </p:blipFill>
        <p:spPr bwMode="auto">
          <a:xfrm>
            <a:off x="7740352" y="3429000"/>
            <a:ext cx="1403648" cy="1026114"/>
          </a:xfrm>
          <a:prstGeom prst="rect">
            <a:avLst/>
          </a:prstGeom>
          <a:noFill/>
        </p:spPr>
      </p:pic>
      <p:pic>
        <p:nvPicPr>
          <p:cNvPr id="14" name="Picture 2" descr="http://img-fotki.yandex.ru/get/6311/23429204.d4/0_6fcec_55c08611_XL"/>
          <p:cNvPicPr>
            <a:picLocks noChangeAspect="1" noChangeArrowheads="1"/>
          </p:cNvPicPr>
          <p:nvPr/>
        </p:nvPicPr>
        <p:blipFill>
          <a:blip r:embed="rId2" cstate="print"/>
          <a:srcRect l="69913" t="45717" r="10575" b="46935"/>
          <a:stretch>
            <a:fillRect/>
          </a:stretch>
        </p:blipFill>
        <p:spPr bwMode="auto">
          <a:xfrm>
            <a:off x="6972267" y="3320988"/>
            <a:ext cx="2016224" cy="486054"/>
          </a:xfrm>
          <a:prstGeom prst="rect">
            <a:avLst/>
          </a:prstGeom>
          <a:noFill/>
        </p:spPr>
      </p:pic>
      <p:pic>
        <p:nvPicPr>
          <p:cNvPr id="4" name="Picture 4а" descr="http://img1.liveinternet.ru/images/attach/c/2/69/167/69167409_ZAYKA_K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942946"/>
            <a:ext cx="1307637" cy="8110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" y="134634"/>
            <a:ext cx="22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Найди всех зайчиков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886E-6 8.33333E-7 L 0.03561 0.12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555E-6 1.38889E-6 L -0.41999 0.494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962E-6 -4.44444E-6 L 0.08187 0.098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112E-6 -1.94444E-6 L -0.12858 -0.007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4" cstate="print"/>
          <a:srcRect b="6952"/>
          <a:stretch>
            <a:fillRect/>
          </a:stretch>
        </p:blipFill>
        <p:spPr bwMode="auto">
          <a:xfrm>
            <a:off x="0" y="160711"/>
            <a:ext cx="9144000" cy="6436641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5" cstate="print"/>
          <a:srcRect b="5652"/>
          <a:stretch>
            <a:fillRect/>
          </a:stretch>
        </p:blipFill>
        <p:spPr bwMode="auto">
          <a:xfrm>
            <a:off x="0" y="214290"/>
            <a:ext cx="9144000" cy="638306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Icy;&amp;lcy;&amp;lcy;&amp;yucy;&amp;scy;&amp;tcy;&amp;rcy;&amp;acy;&amp;tscy;&amp;icy;&amp;icy; &amp;kcy; &amp;scy;&amp;kcy;&amp;acy;&amp;zcy;&amp;kcy;&amp;iecy; &amp;Kcy;&amp;ocy;&amp;lcy;&amp;ocy;&amp;bcy;&amp;ocy;&amp;k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9144000" cy="6479053"/>
          </a:xfrm>
          <a:prstGeom prst="rect">
            <a:avLst/>
          </a:prstGeom>
          <a:noFill/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870" y="404664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3870" y="14847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uzyka iz k_f 'Tri oreshka dlya Zolushki' (E. Kasandra) - Volshebstv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94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9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Вдовины</cp:lastModifiedBy>
  <cp:revision>51</cp:revision>
  <dcterms:created xsi:type="dcterms:W3CDTF">2014-04-01T10:27:09Z</dcterms:created>
  <dcterms:modified xsi:type="dcterms:W3CDTF">2016-04-12T18:21:08Z</dcterms:modified>
</cp:coreProperties>
</file>