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5678-2835-4B41-A4CB-0A53CEB16073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7301C-1C2B-4FC6-B13D-FDABBCD0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301C-1C2B-4FC6-B13D-FDABBCD042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8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301C-1C2B-4FC6-B13D-FDABBCD0428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атрешка красная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251520" y="3577332"/>
            <a:ext cx="1944216" cy="282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628" y="2819400"/>
            <a:ext cx="7452828" cy="1257672"/>
          </a:xfrm>
        </p:spPr>
        <p:txBody>
          <a:bodyPr>
            <a:normAutofit/>
          </a:bodyPr>
          <a:lstStyle/>
          <a:p>
            <a:r>
              <a:rPr lang="ru-RU" sz="2000" b="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ыполнила воспитатель: Зимина Е.И.</a:t>
            </a:r>
          </a:p>
          <a:p>
            <a:r>
              <a:rPr lang="ru-RU" sz="2000" b="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Г. Верхний Уфалей.МБДОУ№20  </a:t>
            </a:r>
          </a:p>
          <a:p>
            <a:r>
              <a:rPr lang="ru-RU" sz="2000" b="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«Полянка»</a:t>
            </a:r>
            <a:endParaRPr lang="ru-RU" sz="2000" b="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accent3"/>
                  </a:solidFill>
                </a:ln>
              </a:rPr>
              <a:t>Презентация к конспекту занятия </a:t>
            </a:r>
            <a:br>
              <a:rPr lang="ru-RU" sz="3600" dirty="0" smtClean="0">
                <a:ln>
                  <a:solidFill>
                    <a:schemeClr val="accent3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3"/>
                  </a:solidFill>
                </a:ln>
              </a:rPr>
              <a:t>Тема: «В гости к матрёшкам»</a:t>
            </a:r>
            <a:br>
              <a:rPr lang="ru-RU" sz="3600" dirty="0" smtClean="0">
                <a:ln>
                  <a:solidFill>
                    <a:schemeClr val="accent3"/>
                  </a:solidFill>
                </a:ln>
              </a:rPr>
            </a:br>
            <a:r>
              <a:rPr lang="ru-RU" sz="3600" dirty="0" smtClean="0">
                <a:ln>
                  <a:solidFill>
                    <a:schemeClr val="accent3"/>
                  </a:solidFill>
                </a:ln>
              </a:rPr>
              <a:t>О.О. Познавательное развитие</a:t>
            </a:r>
            <a:endParaRPr lang="ru-RU" sz="3600" dirty="0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13" name="Рисунок 12" descr="Матрешка красная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2411760" y="4059581"/>
            <a:ext cx="1656184" cy="227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Матрешка красная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4427984" y="4437112"/>
            <a:ext cx="1512168" cy="191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Матрешка красна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6228184" y="4797152"/>
            <a:ext cx="1224136" cy="15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Матрешка красная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7740352" y="5035687"/>
            <a:ext cx="1080120" cy="131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3804"/>
            <a:ext cx="8534400" cy="7589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снятия утомления и смены деятельности танцуем танец </a:t>
            </a:r>
            <a:r>
              <a:rPr lang="ru-RU" sz="2000" dirty="0"/>
              <a:t>«Мы </a:t>
            </a:r>
            <a:r>
              <a:rPr lang="ru-RU" sz="2000" dirty="0" smtClean="0"/>
              <a:t>весёлые матрёшки</a:t>
            </a:r>
            <a:r>
              <a:rPr lang="ru-RU" sz="2000" dirty="0"/>
              <a:t>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t="-2684" b="1"/>
          <a:stretch/>
        </p:blipFill>
        <p:spPr>
          <a:xfrm>
            <a:off x="5148064" y="2213989"/>
            <a:ext cx="3816425" cy="3645281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556792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«Мы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веселые матрешки» 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Мы весёлые матрёшки, (дети делают «пружинку»)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Ладушки, ладушки, (Хлопают в ладоши)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ногах у нас сапожки.(поочередно выставляют вперед ногу на пятку)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Ладушки, ладушки. (Хлопают в ладоши)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Завязали мы платочки, (Наклоняют в стороны голову)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Ладушки, ладушки. (Хлопают в ладоши)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Раскраснелись наши щёчки. (Гладят щечки ладошками)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Ладушки, ладушки. (Хлопают в ладоши0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сарафанах наших пёстрых, (Придерживают руками подол платья (ставят руки на пояс) 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Ладушки, ладушки. (Хлопают в ладоши)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Мы похожи, словно сёстры, (Поворачивают друг к другу лица, улыбаются)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Ладушки, ладушки. (хлопают в ладо</a:t>
            </a:r>
            <a:r>
              <a:rPr lang="ru-RU" dirty="0"/>
              <a:t>ши). </a:t>
            </a:r>
          </a:p>
        </p:txBody>
      </p:sp>
      <p:pic>
        <p:nvPicPr>
          <p:cNvPr id="5" name="мы весёлые матрёш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16" y="19348"/>
            <a:ext cx="8590728" cy="10401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Перед тем, как начать рисовать, для разминки пальчиков проводим пальчиковую гимнастику «Ёжик колкий» После  чего переходим к практической деятельности: рисование </a:t>
            </a:r>
            <a:r>
              <a:rPr lang="ru-RU" sz="2000" dirty="0"/>
              <a:t>«Украсим платочки для </a:t>
            </a:r>
            <a:r>
              <a:rPr lang="ru-RU" sz="2000" dirty="0" smtClean="0"/>
              <a:t>матрёшек</a:t>
            </a:r>
            <a:r>
              <a:rPr lang="ru-RU" sz="2000" dirty="0"/>
              <a:t>».</a:t>
            </a:r>
            <a:endParaRPr lang="ru-RU" sz="2000" dirty="0">
              <a:effectLst/>
            </a:endParaRPr>
          </a:p>
        </p:txBody>
      </p:sp>
      <p:pic>
        <p:nvPicPr>
          <p:cNvPr id="3074" name="Picture 2" descr="C:\Users\Home\Desktop\Новая папка (2)\IMG_2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710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Home\Desktop\Новая папка (2)\IMG_2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1" y="1700808"/>
            <a:ext cx="422446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10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Дети дарят платочки матрёшкам, а матрёшки благодарят детей и дарят им воздушные шарики.</a:t>
            </a:r>
            <a:endParaRPr lang="ru-RU" sz="2000" dirty="0"/>
          </a:p>
        </p:txBody>
      </p:sp>
      <p:pic>
        <p:nvPicPr>
          <p:cNvPr id="2050" name="Picture 2" descr="C:\Users\Home\Documents\занятияматрёшки\143___04\143___04\IMG_23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атрешка красна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719572" y="4005064"/>
            <a:ext cx="1440160" cy="16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Матрешка красна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503548" y="3635040"/>
            <a:ext cx="18722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Рефлексия. </a:t>
            </a:r>
            <a:r>
              <a:rPr lang="ru-RU" sz="2000" smtClean="0"/>
              <a:t>Подведение итогов.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                            Спасибо </a:t>
            </a:r>
            <a:r>
              <a:rPr lang="ru-RU" sz="2800" dirty="0">
                <a:ln>
                  <a:solidFill>
                    <a:srgbClr val="FF0000"/>
                  </a:solidFill>
                </a:ln>
              </a:rPr>
              <a:t>за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</a:rPr>
              <a:t>внимание  </a:t>
            </a:r>
            <a:endParaRPr lang="ru-RU" sz="2800" dirty="0">
              <a:ln>
                <a:solidFill>
                  <a:srgbClr val="FF0000"/>
                </a:solidFill>
              </a:ln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8" name="Рисунок 7" descr="Матрешка красна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323528" y="3347008"/>
            <a:ext cx="22322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2401 -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2934 -0.005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Программное </a:t>
            </a:r>
            <a:r>
              <a:rPr lang="ru-RU" b="1" dirty="0"/>
              <a:t>содержание: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ЦЕЛЬ: 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Стимулировать  познавательную активность детей, их инициативу и самостоятельность в познавательной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104016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50392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1.Обучающие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Продолжать знакомить  детей  с  народной  игрушкой – матрёшкой, вызвать желание поиграть с матрёшками.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Обогащать </a:t>
            </a: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сенсорный опыт малышей.  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Учить </a:t>
            </a: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детей изображать в нетрадиционной технике «горошек». Рисование 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   пальчиком</a:t>
            </a: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, учить составлять узор, заполняя картинку по краям и середине. </a:t>
            </a:r>
          </a:p>
          <a:p>
            <a:pPr marL="0" indent="0">
              <a:buNone/>
            </a:pP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 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2. </a:t>
            </a:r>
            <a:r>
              <a:rPr lang="ru-RU" b="1" dirty="0" err="1">
                <a:ln>
                  <a:solidFill>
                    <a:srgbClr val="C00000"/>
                  </a:solidFill>
                </a:ln>
              </a:rPr>
              <a:t>Развивиющие</a:t>
            </a:r>
            <a:r>
              <a:rPr lang="ru-RU" dirty="0">
                <a:ln>
                  <a:solidFill>
                    <a:srgbClr val="C00000"/>
                  </a:solidFill>
                </a:ln>
              </a:rPr>
              <a:t> </a:t>
            </a:r>
            <a:endParaRPr lang="ru-RU" dirty="0" smtClean="0">
              <a:ln>
                <a:solidFill>
                  <a:srgbClr val="C00000"/>
                </a:solidFill>
              </a:ln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Развитие умений различать предметы по длине, форме, величине, цвете.</a:t>
            </a:r>
          </a:p>
          <a:p>
            <a:pPr marL="0" indent="0">
              <a:buNone/>
            </a:pP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Развивать  двигательную  активность,   выполнять  движения  под  музыку;     </a:t>
            </a:r>
          </a:p>
          <a:p>
            <a:pPr marL="0" indent="0">
              <a:buNone/>
            </a:pP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Развивать творческое воображение, логическое мышление;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3.Воспитывающие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 Воспитывать интерес к занятию, вызвать положительные эмоции.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9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10401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Мотивация </a:t>
            </a:r>
            <a:r>
              <a:rPr lang="ru-RU" sz="3600" smtClean="0"/>
              <a:t>на занятие: </a:t>
            </a:r>
            <a:r>
              <a:rPr lang="ru-RU" sz="3600" dirty="0" smtClean="0"/>
              <a:t>детям позвонили матрёшки и позвали к себе в гости.</a:t>
            </a:r>
            <a:endParaRPr lang="ru-RU" sz="3600" dirty="0"/>
          </a:p>
        </p:txBody>
      </p:sp>
      <p:pic>
        <p:nvPicPr>
          <p:cNvPr id="1026" name="Picture 2" descr="C:\Users\Home\Documents\занятияматрёшки\143___04\IMG_2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27489" cy="3095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2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7869"/>
            <a:ext cx="3528392" cy="466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Проблемная ситуация: как выбрать правильную дорожку. Дети определяют длинную дорожку и  идут по ней к матрёшке. </a:t>
            </a:r>
            <a:endParaRPr lang="ru-RU" sz="2000" dirty="0"/>
          </a:p>
        </p:txBody>
      </p:sp>
      <p:pic>
        <p:nvPicPr>
          <p:cNvPr id="1026" name="Picture 2" descr="C:\Users\Home\Desktop\Новая папка (2)\IMG_2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7869"/>
            <a:ext cx="3498050" cy="466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56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46712" cy="8241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пути встречаем цветочную поляну и для развития дыхания делаем дыхательную гимнастику «Понюхаем цветочки»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166592" cy="31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Home\Desktop\Новая папка (2)\IMG_2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6" y="3140968"/>
            <a:ext cx="4256022" cy="3192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05" y="244733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Вот мы и пришли в гости к матрёшке! Нам нужно догадаться, какой сюрприз имеет матрёшка.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Home\Documents\занятияматрёшки\143___04\IMG_2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05" y="2924944"/>
            <a:ext cx="4200467" cy="315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Матрешка красная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10680"/>
          <a:stretch>
            <a:fillRect/>
          </a:stretch>
        </p:blipFill>
        <p:spPr bwMode="auto">
          <a:xfrm>
            <a:off x="8029384" y="241905"/>
            <a:ext cx="7190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Сюрпризный момент: «Посылка», но прежде, чем открыть посылку, дети отгадывают загадку.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87527"/>
            <a:ext cx="4183491" cy="3137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Home\Desktop\Новая папка (2)\IMG_2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8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Проблемная ситуация: наши матрёшки перепутались, нужно дочек к мамам положить. Дидактическая </a:t>
            </a:r>
            <a:r>
              <a:rPr lang="ru-RU" sz="2000" dirty="0"/>
              <a:t>игра «Разложи </a:t>
            </a:r>
            <a:r>
              <a:rPr lang="ru-RU" sz="2000" dirty="0" smtClean="0"/>
              <a:t>матрёшек </a:t>
            </a:r>
            <a:r>
              <a:rPr lang="ru-RU" sz="2000" dirty="0"/>
              <a:t>по цвету».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0642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Home\Documents\занятияматрёшки\143___04\143___04\IMG_2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978"/>
            <a:ext cx="4176464" cy="3132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739</TotalTime>
  <Words>374</Words>
  <Application>Microsoft Office PowerPoint</Application>
  <PresentationFormat>Экран (4:3)</PresentationFormat>
  <Paragraphs>49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Презентация к конспекту занятия  Тема: «В гости к матрёшкам» О.О. Познавательное развитие</vt:lpstr>
      <vt:lpstr>  Программное содержание: </vt:lpstr>
      <vt:lpstr>ЗАДАЧИ: </vt:lpstr>
      <vt:lpstr>Мотивация на занятие: детям позвонили матрёшки и позвали к себе в гости.</vt:lpstr>
      <vt:lpstr>Проблемная ситуация: как выбрать правильную дорожку. Дети определяют длинную дорожку и  идут по ней к матрёшке. </vt:lpstr>
      <vt:lpstr>На пути встречаем цветочную поляну и для развития дыхания делаем дыхательную гимнастику «Понюхаем цветочки»</vt:lpstr>
      <vt:lpstr>Вот мы и пришли в гости к матрёшке! Нам нужно догадаться, какой сюрприз имеет матрёшка.</vt:lpstr>
      <vt:lpstr>Сюрпризный момент: «Посылка», но прежде, чем открыть посылку, дети отгадывают загадку.</vt:lpstr>
      <vt:lpstr>Проблемная ситуация: наши матрёшки перепутались, нужно дочек к мамам положить. Дидактическая игра «Разложи матрёшек по цвету».</vt:lpstr>
      <vt:lpstr>Для снятия утомления и смены деятельности танцуем танец «Мы весёлые матрёшки» </vt:lpstr>
      <vt:lpstr>Перед тем, как начать рисовать, для разминки пальчиков проводим пальчиковую гимнастику «Ёжик колкий» После  чего переходим к практической деятельности: рисование «Украсим платочки для матрёшек».</vt:lpstr>
      <vt:lpstr>Дети дарят платочки матрёшкам, а матрёшки благодарят детей и дарят им воздушные шарики.</vt:lpstr>
      <vt:lpstr>Рефлексия. Подведение итогов.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81</cp:revision>
  <dcterms:created xsi:type="dcterms:W3CDTF">2015-04-10T14:43:41Z</dcterms:created>
  <dcterms:modified xsi:type="dcterms:W3CDTF">2015-04-16T09:44:42Z</dcterms:modified>
</cp:coreProperties>
</file>