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6" r:id="rId2"/>
    <p:sldId id="259" r:id="rId3"/>
    <p:sldId id="260" r:id="rId4"/>
    <p:sldId id="261" r:id="rId5"/>
    <p:sldId id="262" r:id="rId6"/>
    <p:sldId id="263" r:id="rId7"/>
    <p:sldId id="264" r:id="rId8"/>
  </p:sldIdLst>
  <p:sldSz cx="8640763" cy="11522075"/>
  <p:notesSz cx="9144000" cy="6858000"/>
  <p:defaultTextStyle>
    <a:defPPr>
      <a:defRPr lang="ru-RU"/>
    </a:defPPr>
    <a:lvl1pPr marL="0" algn="l" defTabSz="13515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75754" algn="l" defTabSz="13515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51508" algn="l" defTabSz="13515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2027262" algn="l" defTabSz="13515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703014" algn="l" defTabSz="13515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378769" algn="l" defTabSz="13515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4054523" algn="l" defTabSz="13515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730277" algn="l" defTabSz="13515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406031" algn="l" defTabSz="13515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CC"/>
    <a:srgbClr val="660066"/>
    <a:srgbClr val="FFFF00"/>
    <a:srgbClr val="FF6600"/>
    <a:srgbClr val="3399FF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322" y="-126"/>
      </p:cViewPr>
      <p:guideLst>
        <p:guide orient="horz" pos="3630"/>
        <p:guide pos="27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529D1-2A35-4A9A-8B62-27DB9DAEE2C0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608388" y="514350"/>
            <a:ext cx="19272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EE1C2-FA24-4D7F-9346-BC6CBB7F59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024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515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75754" algn="l" defTabSz="13515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51508" algn="l" defTabSz="13515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27262" algn="l" defTabSz="13515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03014" algn="l" defTabSz="13515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378769" algn="l" defTabSz="13515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054523" algn="l" defTabSz="13515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730277" algn="l" defTabSz="13515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06031" algn="l" defTabSz="13515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"/>
            <a:ext cx="8640763" cy="492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151" tIns="67575" rIns="135151" bIns="67575"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" y="4914753"/>
            <a:ext cx="8640763" cy="266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376212" y="3968717"/>
            <a:ext cx="3888343" cy="1894741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135151" tIns="67575" rIns="135151" bIns="67575" rtlCol="0" anchor="ctr" anchorCtr="0">
            <a:normAutofit/>
          </a:bodyPr>
          <a:lstStyle/>
          <a:p>
            <a:pPr algn="ctr" defTabSz="1351508" rtl="0" eaLnBrk="1" latinLnBrk="0" hangingPunct="1">
              <a:spcBef>
                <a:spcPts val="591"/>
              </a:spcBef>
              <a:buNone/>
            </a:pPr>
            <a:endParaRPr lang="en-US" sz="26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4216" y="5116658"/>
            <a:ext cx="3792334" cy="720130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23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675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51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27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03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78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54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30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06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424216" y="4028460"/>
            <a:ext cx="3792334" cy="1007116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4C71EC6-210F-42DE-9C53-41977AD35B3D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1511604" y="5761627"/>
            <a:ext cx="11522075" cy="150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1" y="1"/>
            <a:ext cx="7272643" cy="1152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151" tIns="67575" rIns="135151" bIns="67575"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2038" y="1536278"/>
            <a:ext cx="6264554" cy="84495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0609" y="1536278"/>
            <a:ext cx="875964" cy="84495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32039" y="3395172"/>
            <a:ext cx="7776687" cy="68466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6590627"/>
            <a:ext cx="8640763" cy="4931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151" tIns="67575" rIns="135151" bIns="67575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" y="6588920"/>
            <a:ext cx="8640763" cy="2669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376212" y="5658621"/>
            <a:ext cx="3888343" cy="1894741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135151" tIns="67575" rIns="135151" bIns="67575" rtlCol="0" anchor="ctr" anchorCtr="0">
            <a:normAutofit/>
          </a:bodyPr>
          <a:lstStyle/>
          <a:p>
            <a:pPr algn="ctr" defTabSz="1351508" rtl="0" eaLnBrk="1" latinLnBrk="0" hangingPunct="1">
              <a:spcBef>
                <a:spcPts val="591"/>
              </a:spcBef>
              <a:buNone/>
            </a:pPr>
            <a:endParaRPr lang="en-US" sz="26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389870" y="5657289"/>
            <a:ext cx="3861031" cy="1187525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135151" tIns="67575" rIns="135151" bIns="0" rtlCol="0" anchor="b" anchorCtr="0">
            <a:normAutofit/>
          </a:bodyPr>
          <a:lstStyle>
            <a:lvl1pPr>
              <a:defRPr kumimoji="0" lang="en-US" sz="2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379936" y="6862473"/>
            <a:ext cx="3880895" cy="667155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675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51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27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03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78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54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30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06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32039" y="3395174"/>
            <a:ext cx="3801936" cy="67288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406789" y="3395174"/>
            <a:ext cx="3801936" cy="67288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32039" y="4736853"/>
            <a:ext cx="3801936" cy="53923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406789" y="4731734"/>
            <a:ext cx="3801936" cy="53923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32038" y="3395175"/>
            <a:ext cx="3801936" cy="1182934"/>
          </a:xfrm>
          <a:noFill/>
          <a:ln w="98425" cmpd="thinThick">
            <a:noFill/>
            <a:miter lim="800000"/>
          </a:ln>
        </p:spPr>
        <p:txBody>
          <a:bodyPr vert="horz" lIns="135151" tIns="67575" rIns="135151" bIns="67575" rtlCol="0" anchor="ctr" anchorCtr="0">
            <a:normAutofit/>
          </a:bodyPr>
          <a:lstStyle>
            <a:lvl1pPr marL="0" indent="0" algn="ctr" defTabSz="1351508" rtl="0" eaLnBrk="1" latinLnBrk="0" hangingPunct="1">
              <a:spcBef>
                <a:spcPts val="591"/>
              </a:spcBef>
              <a:buNone/>
              <a:defRPr lang="en-US" sz="2600" b="1" kern="1200" cap="none" spc="295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675754" indent="0">
              <a:buNone/>
              <a:defRPr sz="1800"/>
            </a:lvl2pPr>
            <a:lvl3pPr marL="1351508" indent="0">
              <a:buNone/>
              <a:defRPr sz="1400"/>
            </a:lvl3pPr>
            <a:lvl4pPr marL="2027262" indent="0">
              <a:buNone/>
              <a:defRPr sz="1400"/>
            </a:lvl4pPr>
            <a:lvl5pPr marL="2703014" indent="0">
              <a:buNone/>
              <a:defRPr sz="1400"/>
            </a:lvl5pPr>
            <a:lvl6pPr marL="3378769" indent="0">
              <a:buNone/>
              <a:defRPr sz="1400"/>
            </a:lvl6pPr>
            <a:lvl7pPr marL="4054523" indent="0">
              <a:buNone/>
              <a:defRPr sz="1400"/>
            </a:lvl7pPr>
            <a:lvl8pPr marL="4730277" indent="0">
              <a:buNone/>
              <a:defRPr sz="1400"/>
            </a:lvl8pPr>
            <a:lvl9pPr marL="540603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06789" y="3395175"/>
            <a:ext cx="3801936" cy="1182934"/>
          </a:xfrm>
          <a:noFill/>
          <a:ln w="98425" cmpd="thinThick">
            <a:noFill/>
            <a:miter lim="800000"/>
          </a:ln>
        </p:spPr>
        <p:txBody>
          <a:bodyPr vert="horz" lIns="135151" tIns="67575" rIns="135151" bIns="67575" rtlCol="0" anchor="ctr" anchorCtr="0">
            <a:normAutofit/>
          </a:bodyPr>
          <a:lstStyle>
            <a:lvl1pPr marL="0" indent="0" algn="ctr" defTabSz="1351508" rtl="0" eaLnBrk="1" latinLnBrk="0" hangingPunct="1">
              <a:spcBef>
                <a:spcPts val="591"/>
              </a:spcBef>
              <a:buNone/>
              <a:defRPr lang="en-US" sz="2600" b="1" i="0" kern="1200" cap="none" spc="295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675754" indent="0">
              <a:buNone/>
              <a:defRPr sz="1800"/>
            </a:lvl2pPr>
            <a:lvl3pPr marL="1351508" indent="0">
              <a:buNone/>
              <a:defRPr sz="1400"/>
            </a:lvl3pPr>
            <a:lvl4pPr marL="2027262" indent="0">
              <a:buNone/>
              <a:defRPr sz="1400"/>
            </a:lvl4pPr>
            <a:lvl5pPr marL="2703014" indent="0">
              <a:buNone/>
              <a:defRPr sz="1400"/>
            </a:lvl5pPr>
            <a:lvl6pPr marL="3378769" indent="0">
              <a:buNone/>
              <a:defRPr sz="1400"/>
            </a:lvl6pPr>
            <a:lvl7pPr marL="4054523" indent="0">
              <a:buNone/>
              <a:defRPr sz="1400"/>
            </a:lvl7pPr>
            <a:lvl8pPr marL="4730277" indent="0">
              <a:buNone/>
              <a:defRPr sz="1400"/>
            </a:lvl8pPr>
            <a:lvl9pPr marL="5406031" indent="0">
              <a:buNone/>
              <a:defRPr sz="1400"/>
            </a:lvl9pPr>
          </a:lstStyle>
          <a:p>
            <a:pPr marL="0" lvl="0" indent="0" algn="ctr" defTabSz="1351508" rtl="0" eaLnBrk="1" latinLnBrk="0" hangingPunct="1">
              <a:lnSpc>
                <a:spcPct val="110000"/>
              </a:lnSpc>
              <a:spcBef>
                <a:spcPts val="591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dirty="0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04125" y="3216582"/>
            <a:ext cx="5832516" cy="5898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1746" y="9263749"/>
            <a:ext cx="5357273" cy="921766"/>
          </a:xfrm>
        </p:spPr>
        <p:txBody>
          <a:bodyPr vert="horz" lIns="135151" tIns="0" rIns="135151" bIns="67575" rtlCol="0" anchor="ctr">
            <a:normAutofit/>
          </a:bodyPr>
          <a:lstStyle>
            <a:lvl1pPr marL="0" indent="0" algn="ctr" defTabSz="1351508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21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675754" indent="0">
              <a:buNone/>
              <a:defRPr sz="1800"/>
            </a:lvl2pPr>
            <a:lvl3pPr marL="1351508" indent="0">
              <a:buNone/>
              <a:defRPr sz="1400"/>
            </a:lvl3pPr>
            <a:lvl4pPr marL="2027262" indent="0">
              <a:buNone/>
              <a:defRPr sz="1400"/>
            </a:lvl4pPr>
            <a:lvl5pPr marL="2703014" indent="0">
              <a:buNone/>
              <a:defRPr sz="1400"/>
            </a:lvl5pPr>
            <a:lvl6pPr marL="3378769" indent="0">
              <a:buNone/>
              <a:defRPr sz="1400"/>
            </a:lvl6pPr>
            <a:lvl7pPr marL="4054523" indent="0">
              <a:buNone/>
              <a:defRPr sz="1400"/>
            </a:lvl7pPr>
            <a:lvl8pPr marL="4730277" indent="0">
              <a:buNone/>
              <a:defRPr sz="1400"/>
            </a:lvl8pPr>
            <a:lvl9pPr marL="540603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50275" y="3405411"/>
            <a:ext cx="5140216" cy="5483401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135151" tIns="67575" rIns="135151" bIns="67575" rtlCol="0" anchor="ctr" anchorCtr="0">
            <a:normAutofit/>
          </a:bodyPr>
          <a:lstStyle>
            <a:lvl1pPr marL="0" indent="0" algn="ctr" defTabSz="1351508" rtl="0" eaLnBrk="1" latinLnBrk="0" hangingPunct="1">
              <a:spcBef>
                <a:spcPts val="591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675754" indent="0">
              <a:buNone/>
              <a:defRPr sz="4100"/>
            </a:lvl2pPr>
            <a:lvl3pPr marL="1351508" indent="0">
              <a:buNone/>
              <a:defRPr sz="3600"/>
            </a:lvl3pPr>
            <a:lvl4pPr marL="2027262" indent="0">
              <a:buNone/>
              <a:defRPr sz="3000"/>
            </a:lvl4pPr>
            <a:lvl5pPr marL="2703014" indent="0">
              <a:buNone/>
              <a:defRPr sz="3000"/>
            </a:lvl5pPr>
            <a:lvl6pPr marL="3378769" indent="0">
              <a:buNone/>
              <a:defRPr sz="3000"/>
            </a:lvl6pPr>
            <a:lvl7pPr marL="4054523" indent="0">
              <a:buNone/>
              <a:defRPr sz="3000"/>
            </a:lvl7pPr>
            <a:lvl8pPr marL="4730277" indent="0">
              <a:buNone/>
              <a:defRPr sz="3000"/>
            </a:lvl8pPr>
            <a:lvl9pPr marL="5406031" indent="0">
              <a:buNone/>
              <a:defRPr sz="3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746" y="9268869"/>
            <a:ext cx="5357273" cy="921766"/>
          </a:xfrm>
        </p:spPr>
        <p:txBody>
          <a:bodyPr vert="horz" lIns="135151" tIns="0" rIns="135151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100" b="0" i="0" kern="1200" cap="none" spc="44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253407" indent="2346">
              <a:buNone/>
              <a:defRPr>
                <a:solidFill>
                  <a:schemeClr val="bg2"/>
                </a:solidFill>
              </a:defRPr>
            </a:lvl2pPr>
            <a:lvl3pPr marL="509162" indent="9385">
              <a:buNone/>
              <a:defRPr>
                <a:solidFill>
                  <a:schemeClr val="bg2"/>
                </a:solidFill>
              </a:defRPr>
            </a:lvl3pPr>
            <a:lvl4pPr marL="762571" indent="4693">
              <a:buNone/>
              <a:defRPr>
                <a:solidFill>
                  <a:schemeClr val="bg2"/>
                </a:solidFill>
              </a:defRPr>
            </a:lvl4pPr>
            <a:lvl5pPr marL="1018324" indent="-2346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1351508" rtl="0" eaLnBrk="1" latinLnBrk="0" hangingPunct="1">
              <a:spcBef>
                <a:spcPts val="886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dirty="0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376212" y="1638697"/>
            <a:ext cx="3888343" cy="11778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817251" y="458969"/>
            <a:ext cx="3006267" cy="49075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3816339" y="10369869"/>
            <a:ext cx="1008089" cy="512092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368123" y="10897963"/>
            <a:ext cx="5904521" cy="49075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1" y="2244561"/>
            <a:ext cx="8640763" cy="9277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151" tIns="67575" rIns="135151" bIns="67575"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39" y="3392617"/>
            <a:ext cx="7776687" cy="6917513"/>
          </a:xfrm>
          <a:prstGeom prst="rect">
            <a:avLst/>
          </a:prstGeom>
        </p:spPr>
        <p:txBody>
          <a:bodyPr vert="horz" lIns="135151" tIns="67575" rIns="135151" bIns="6757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17251" y="458969"/>
            <a:ext cx="3006267" cy="490755"/>
          </a:xfrm>
          <a:prstGeom prst="rect">
            <a:avLst/>
          </a:prstGeom>
        </p:spPr>
        <p:txBody>
          <a:bodyPr vert="horz" lIns="135151" tIns="67575" rIns="135151" bIns="67575" rtlCol="0" anchor="ctr">
            <a:noAutofit/>
          </a:bodyPr>
          <a:lstStyle>
            <a:lvl1pPr algn="ctr">
              <a:defRPr sz="1800" b="0" cap="all" spc="443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8123" y="10897963"/>
            <a:ext cx="5904521" cy="490755"/>
          </a:xfrm>
          <a:prstGeom prst="rect">
            <a:avLst/>
          </a:prstGeom>
        </p:spPr>
        <p:txBody>
          <a:bodyPr vert="horz" lIns="135151" tIns="67575" rIns="135151" bIns="67575" rtlCol="0" anchor="ctr">
            <a:normAutofit/>
          </a:bodyPr>
          <a:lstStyle>
            <a:lvl1pPr algn="ctr">
              <a:defRPr sz="1600" b="0" cap="all" spc="443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6339" y="10369869"/>
            <a:ext cx="1008089" cy="5120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800" b="1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" y="2236938"/>
            <a:ext cx="8640763" cy="2669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6212" y="1638697"/>
            <a:ext cx="3888343" cy="1177812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135151" tIns="67575" rIns="135151" bIns="67575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51508" rtl="0" eaLnBrk="1" latinLnBrk="0" hangingPunct="1">
        <a:spcBef>
          <a:spcPts val="591"/>
        </a:spcBef>
        <a:buNone/>
        <a:defRPr sz="26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1351508" rtl="0" eaLnBrk="1" latinLnBrk="0" hangingPunct="1">
        <a:lnSpc>
          <a:spcPct val="100000"/>
        </a:lnSpc>
        <a:spcBef>
          <a:spcPts val="886"/>
        </a:spcBef>
        <a:spcAft>
          <a:spcPts val="0"/>
        </a:spcAft>
        <a:buClr>
          <a:schemeClr val="accent1"/>
        </a:buClr>
        <a:buFontTx/>
        <a:buNone/>
        <a:defRPr sz="3000" b="0" i="0" kern="1200" cap="none" spc="44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1351508" rtl="0" eaLnBrk="1" latinLnBrk="0" hangingPunct="1">
        <a:lnSpc>
          <a:spcPct val="100000"/>
        </a:lnSpc>
        <a:spcBef>
          <a:spcPts val="1774"/>
        </a:spcBef>
        <a:buClr>
          <a:schemeClr val="accent1"/>
        </a:buClr>
        <a:buFontTx/>
        <a:buNone/>
        <a:defRPr sz="26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1351508" rtl="0" eaLnBrk="1" latinLnBrk="0" hangingPunct="1">
        <a:lnSpc>
          <a:spcPct val="100000"/>
        </a:lnSpc>
        <a:spcBef>
          <a:spcPts val="1774"/>
        </a:spcBef>
        <a:buClr>
          <a:schemeClr val="accent1"/>
        </a:buClr>
        <a:buFontTx/>
        <a:buNone/>
        <a:defRPr sz="23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1351508" rtl="0" eaLnBrk="1" latinLnBrk="0" hangingPunct="1">
        <a:lnSpc>
          <a:spcPct val="100000"/>
        </a:lnSpc>
        <a:spcBef>
          <a:spcPts val="1774"/>
        </a:spcBef>
        <a:buClr>
          <a:schemeClr val="accent1"/>
        </a:buClr>
        <a:buFontTx/>
        <a:buNone/>
        <a:defRPr sz="21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1351508" rtl="0" eaLnBrk="1" latinLnBrk="0" hangingPunct="1">
        <a:lnSpc>
          <a:spcPct val="100000"/>
        </a:lnSpc>
        <a:spcBef>
          <a:spcPts val="1774"/>
        </a:spcBef>
        <a:buClr>
          <a:schemeClr val="accent1"/>
        </a:buClr>
        <a:buFontTx/>
        <a:buNone/>
        <a:defRPr sz="21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1351508" rtl="0" eaLnBrk="1" latinLnBrk="0" hangingPunct="1">
        <a:lnSpc>
          <a:spcPct val="100000"/>
        </a:lnSpc>
        <a:spcBef>
          <a:spcPts val="1774"/>
        </a:spcBef>
        <a:buFont typeface="Arial" pitchFamily="34" charset="0"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1351508" rtl="0" eaLnBrk="1" latinLnBrk="0" hangingPunct="1">
        <a:lnSpc>
          <a:spcPct val="100000"/>
        </a:lnSpc>
        <a:spcBef>
          <a:spcPts val="1774"/>
        </a:spcBef>
        <a:buFont typeface="Arial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1351508" rtl="0" eaLnBrk="1" latinLnBrk="0" hangingPunct="1">
        <a:lnSpc>
          <a:spcPct val="100000"/>
        </a:lnSpc>
        <a:spcBef>
          <a:spcPts val="1774"/>
        </a:spcBef>
        <a:buFont typeface="Arial" pitchFamily="34" charset="0"/>
        <a:buNone/>
        <a:defRPr sz="21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1351508" rtl="0" eaLnBrk="1" latinLnBrk="0" hangingPunct="1">
        <a:lnSpc>
          <a:spcPct val="100000"/>
        </a:lnSpc>
        <a:spcBef>
          <a:spcPts val="1774"/>
        </a:spcBef>
        <a:buFont typeface="Arial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51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75754" algn="l" defTabSz="1351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51508" algn="l" defTabSz="1351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27262" algn="l" defTabSz="1351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03014" algn="l" defTabSz="1351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78769" algn="l" defTabSz="1351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054523" algn="l" defTabSz="1351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730277" algn="l" defTabSz="1351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406031" algn="l" defTabSz="1351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4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" Type="http://schemas.openxmlformats.org/officeDocument/2006/relationships/image" Target="../media/image59.jpe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74980285_vyunki-na-rozovom-f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1440654" y="1440658"/>
            <a:ext cx="11522075" cy="8640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965" y="1440557"/>
            <a:ext cx="7488832" cy="9869387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cs typeface="Aharoni" pitchFamily="2" charset="-79"/>
              </a:rPr>
              <a:t>Фотоотчет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cs typeface="Aharoni" pitchFamily="2" charset="-79"/>
              </a:rPr>
              <a:t>о проведенном танцевальном марафоне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cs typeface="Aharoni" pitchFamily="2" charset="-79"/>
              </a:rPr>
              <a:t>«Радужное лето»</a:t>
            </a:r>
          </a:p>
          <a:p>
            <a:pPr algn="ctr"/>
            <a:endParaRPr lang="ru-RU" sz="6300" b="1" dirty="0" smtClean="0">
              <a:solidFill>
                <a:srgbClr val="FF0000"/>
              </a:solidFill>
              <a:cs typeface="Aharoni" pitchFamily="2" charset="-79"/>
            </a:endParaRPr>
          </a:p>
          <a:p>
            <a:pPr algn="ctr"/>
            <a:r>
              <a:rPr lang="ru-RU" sz="4400" b="1" i="1" dirty="0" smtClean="0">
                <a:solidFill>
                  <a:srgbClr val="3333CC"/>
                </a:solidFill>
                <a:cs typeface="Aharoni" pitchFamily="2" charset="-79"/>
              </a:rPr>
              <a:t>«Детский сад № 103»</a:t>
            </a:r>
          </a:p>
          <a:p>
            <a:pPr algn="ctr"/>
            <a:endParaRPr lang="ru-RU" sz="6300" b="1" i="1" dirty="0" smtClean="0">
              <a:solidFill>
                <a:srgbClr val="3333CC"/>
              </a:solidFill>
              <a:cs typeface="Aharoni" pitchFamily="2" charset="-79"/>
            </a:endParaRPr>
          </a:p>
          <a:p>
            <a:pPr algn="r"/>
            <a:r>
              <a:rPr lang="ru-RU" sz="3300" i="1" dirty="0" smtClean="0">
                <a:solidFill>
                  <a:schemeClr val="bg1"/>
                </a:solidFill>
                <a:latin typeface="Franklin Gothic Medium" pitchFamily="34" charset="0"/>
                <a:cs typeface="Aharoni" pitchFamily="2" charset="-79"/>
              </a:rPr>
              <a:t>Музыкальный </a:t>
            </a:r>
            <a:r>
              <a:rPr lang="ru-RU" sz="3300" i="1" dirty="0" smtClean="0">
                <a:solidFill>
                  <a:schemeClr val="bg1"/>
                </a:solidFill>
                <a:latin typeface="Franklin Gothic Medium" pitchFamily="34" charset="0"/>
                <a:cs typeface="Aharoni" pitchFamily="2" charset="-79"/>
              </a:rPr>
              <a:t>руководитель: </a:t>
            </a:r>
          </a:p>
          <a:p>
            <a:pPr algn="r"/>
            <a:r>
              <a:rPr lang="ru-RU" sz="3300" i="1" dirty="0" smtClean="0">
                <a:solidFill>
                  <a:schemeClr val="bg1"/>
                </a:solidFill>
                <a:latin typeface="Franklin Gothic Medium" pitchFamily="34" charset="0"/>
                <a:cs typeface="Aharoni" pitchFamily="2" charset="-79"/>
              </a:rPr>
              <a:t>Говорухина С.В.</a:t>
            </a:r>
          </a:p>
          <a:p>
            <a:pPr algn="ctr"/>
            <a:endParaRPr lang="ru-RU" sz="3300" b="1" i="1" dirty="0" smtClean="0">
              <a:solidFill>
                <a:schemeClr val="bg1"/>
              </a:solidFill>
              <a:cs typeface="Aharoni" pitchFamily="2" charset="-79"/>
            </a:endParaRPr>
          </a:p>
          <a:p>
            <a:pPr algn="ctr"/>
            <a:endParaRPr lang="ru-RU" sz="3300" b="1" i="1" dirty="0" smtClean="0">
              <a:solidFill>
                <a:schemeClr val="bg1"/>
              </a:solidFill>
              <a:cs typeface="Aharoni" pitchFamily="2" charset="-79"/>
            </a:endParaRPr>
          </a:p>
          <a:p>
            <a:pPr algn="ctr"/>
            <a:endParaRPr lang="ru-RU" sz="3300" b="1" i="1" dirty="0" smtClean="0">
              <a:solidFill>
                <a:schemeClr val="bg1"/>
              </a:solidFill>
              <a:cs typeface="Aharoni" pitchFamily="2" charset="-79"/>
            </a:endParaRPr>
          </a:p>
          <a:p>
            <a:pPr algn="ctr"/>
            <a:r>
              <a:rPr lang="ru-RU" sz="3000" b="1" i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  <a:t>г. Каменск-Уральский</a:t>
            </a:r>
          </a:p>
          <a:p>
            <a:pPr algn="ctr"/>
            <a:r>
              <a:rPr lang="ru-RU" sz="3000" b="1" i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  <a:t>2016</a:t>
            </a:r>
            <a:endParaRPr lang="ru-RU" sz="3000" b="1" i="1" dirty="0">
              <a:solidFill>
                <a:schemeClr val="bg1"/>
              </a:solidFill>
              <a:latin typeface="Batang" pitchFamily="18" charset="-127"/>
              <a:ea typeface="Batang" pitchFamily="18" charset="-127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FF0000">
                <a:alpha val="50000"/>
              </a:srgbClr>
            </a:gs>
            <a:gs pos="39000">
              <a:srgbClr val="EE3F17">
                <a:alpha val="75000"/>
              </a:srgbClr>
            </a:gs>
            <a:gs pos="100000">
              <a:srgbClr val="FF000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Натали\Desktop\фото дискотека лето 2015\1 красная\DSC034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18"/>
          <a:stretch/>
        </p:blipFill>
        <p:spPr bwMode="auto">
          <a:xfrm>
            <a:off x="839392" y="8936766"/>
            <a:ext cx="3455712" cy="1966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Натали\Desktop\фото дискотека лето 2015\1 красная\DSC034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18"/>
          <a:stretch/>
        </p:blipFill>
        <p:spPr bwMode="auto">
          <a:xfrm>
            <a:off x="172876" y="4011148"/>
            <a:ext cx="3455712" cy="1966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и\Desktop\фото дискотека лето 2015\1 красная\DSCN16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6"/>
          <a:stretch/>
        </p:blipFill>
        <p:spPr bwMode="auto">
          <a:xfrm>
            <a:off x="4666396" y="6294955"/>
            <a:ext cx="3455483" cy="2447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Натали\Desktop\фото дискотека лето 2015\1 красная\DSC034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25"/>
          <a:stretch/>
        </p:blipFill>
        <p:spPr bwMode="auto">
          <a:xfrm>
            <a:off x="5076987" y="3989466"/>
            <a:ext cx="3455712" cy="2031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Натали\Desktop\фото дискотека лето 2015\1 красная\DSC034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71" t="5596"/>
          <a:stretch/>
        </p:blipFill>
        <p:spPr bwMode="auto">
          <a:xfrm>
            <a:off x="406287" y="6302102"/>
            <a:ext cx="2302529" cy="2447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708812" y="1217263"/>
            <a:ext cx="3137420" cy="2599454"/>
            <a:chOff x="3009900" y="1064406"/>
            <a:chExt cx="3486149" cy="2888122"/>
          </a:xfrm>
        </p:grpSpPr>
        <p:pic>
          <p:nvPicPr>
            <p:cNvPr id="1026" name="Picture 2" descr="C:\Users\Натали\Desktop\фото дискотека лето 2015\1 красная\DSCN1585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471" r="9700"/>
            <a:stretch/>
          </p:blipFill>
          <p:spPr bwMode="auto">
            <a:xfrm>
              <a:off x="4685122" y="1064406"/>
              <a:ext cx="1810927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Users\Натали\Desktop\фото дискотека лето 2015\1 красная\DSCN1584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752"/>
            <a:stretch/>
          </p:blipFill>
          <p:spPr bwMode="auto">
            <a:xfrm>
              <a:off x="3009900" y="1072528"/>
              <a:ext cx="1884772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8073" y="-71931"/>
            <a:ext cx="7042183" cy="1578982"/>
          </a:xfrm>
          <a:prstGeom prst="rect">
            <a:avLst/>
          </a:prstGeom>
          <a:noFill/>
        </p:spPr>
        <p:txBody>
          <a:bodyPr wrap="none" lIns="96535" tIns="48269" rIns="96535" bIns="48269">
            <a:prstTxWarp prst="textWave2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Танцевальный марафон </a:t>
            </a:r>
          </a:p>
          <a:p>
            <a:pPr algn="ctr"/>
            <a:r>
              <a:rPr lang="ru-RU" sz="5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«Радужное лето»</a:t>
            </a:r>
            <a:endParaRPr lang="ru-RU" sz="5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2214" y="3629348"/>
            <a:ext cx="2235519" cy="74381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/>
              <a:t>Графиня Вишенка</a:t>
            </a:r>
            <a:endParaRPr lang="ru-RU" sz="2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320615" y="3651033"/>
            <a:ext cx="2170720" cy="74381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/>
              <a:t>Синьор Помидор</a:t>
            </a:r>
            <a:endParaRPr lang="ru-RU" sz="2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311435" y="5864008"/>
            <a:ext cx="3967338" cy="86692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500" b="1" dirty="0" smtClean="0"/>
              <a:t>«Танец Маленьких утят»</a:t>
            </a:r>
            <a:endParaRPr lang="ru-RU" sz="2500" b="1" dirty="0"/>
          </a:p>
        </p:txBody>
      </p:sp>
      <p:pic>
        <p:nvPicPr>
          <p:cNvPr id="2050" name="Picture 2" descr="http://www.dancewow.ru/img.php?aHR0cDovL2kueXRpbWcuY29tL3ZpL2F5aTVUekNDSWpZL3NkZGVmYXVsdC5qcGc=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D4EAF8"/>
              </a:clrFrom>
              <a:clrTo>
                <a:srgbClr val="D4EA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79" t="29033" r="24759" b="21416"/>
          <a:stretch/>
        </p:blipFill>
        <p:spPr bwMode="auto">
          <a:xfrm>
            <a:off x="3688607" y="4989632"/>
            <a:ext cx="1263554" cy="8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5707" y="8586057"/>
            <a:ext cx="7127738" cy="86692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500" b="1" dirty="0" smtClean="0"/>
              <a:t>Танец « Кто лучше танцует: девочки или мальчики»</a:t>
            </a:r>
            <a:endParaRPr lang="ru-RU" sz="2500" b="1" dirty="0"/>
          </a:p>
        </p:txBody>
      </p:sp>
      <p:pic>
        <p:nvPicPr>
          <p:cNvPr id="2052" name="Picture 4" descr="http://bereginya.ekuz.ru/spaw2/uploads/images/bereginya/%D1%82%D0%B0%D0%BD%D0%B5%D1%86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8633" y="6803805"/>
            <a:ext cx="1619941" cy="142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77968" y="10751469"/>
            <a:ext cx="5540197" cy="86692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500" b="1" dirty="0" smtClean="0"/>
              <a:t>Свободный танец «Я люблю танцевать»</a:t>
            </a:r>
            <a:endParaRPr lang="ru-RU" sz="25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0461" y="9158734"/>
            <a:ext cx="2973619" cy="1672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://www.diets.ru/data/cache/2015feb/27/38/2344187_92734nothumb500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227"/>
          <a:stretch/>
        </p:blipFill>
        <p:spPr bwMode="auto">
          <a:xfrm>
            <a:off x="691314" y="1519480"/>
            <a:ext cx="1532948" cy="197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ravden.3dn.ru/Raskraski/Chippolino/0021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A5A893"/>
              </a:clrFrom>
              <a:clrTo>
                <a:srgbClr val="A5A89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24" t="14079" r="27421" b="18232"/>
          <a:stretch/>
        </p:blipFill>
        <p:spPr bwMode="auto">
          <a:xfrm>
            <a:off x="6587377" y="1483528"/>
            <a:ext cx="1498003" cy="200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521667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FF6600">
                <a:alpha val="49804"/>
              </a:srgbClr>
            </a:gs>
            <a:gs pos="39000">
              <a:srgbClr val="FF6600">
                <a:alpha val="74902"/>
              </a:srgbClr>
            </a:gs>
            <a:gs pos="100000">
              <a:srgbClr val="FF6600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и\Desktop\фото дискотека лето 2015\2 оранжевая\IMG_20150611_1059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691" b="38945"/>
          <a:stretch/>
        </p:blipFill>
        <p:spPr bwMode="auto">
          <a:xfrm>
            <a:off x="86175" y="1807583"/>
            <a:ext cx="1822434" cy="1145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атали\Desktop\фото дискотека лето 2015\2 оранжевая\IMG_20150611_1055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677" b="12714"/>
          <a:stretch/>
        </p:blipFill>
        <p:spPr bwMode="auto">
          <a:xfrm>
            <a:off x="2989257" y="1353906"/>
            <a:ext cx="2662252" cy="2916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Натали\Desktop\фото дискотека лето 2015\2 оранжевая\IMG_20150611_1059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02" b="38945"/>
          <a:stretch/>
        </p:blipFill>
        <p:spPr bwMode="auto">
          <a:xfrm>
            <a:off x="997392" y="3029398"/>
            <a:ext cx="1822434" cy="1394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и\Desktop\фото дискотека лето 2015\2 оранжевая\DSCF78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40"/>
          <a:stretch/>
        </p:blipFill>
        <p:spPr bwMode="auto">
          <a:xfrm rot="5400000" flipV="1">
            <a:off x="303753" y="7706974"/>
            <a:ext cx="3626965" cy="3887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атали\Desktop\фото дискотека лето 2015\2 оранжевая\DSCF78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5883" y="1912958"/>
            <a:ext cx="2916161" cy="2186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Натали\Desktop\фото дискотека лето 2015\2 оранжевая\DSCF789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29"/>
          <a:stretch/>
        </p:blipFill>
        <p:spPr bwMode="auto">
          <a:xfrm>
            <a:off x="4239564" y="8068280"/>
            <a:ext cx="3887858" cy="2460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Натали\Desktop\фото дискотека лето 2015\2 оранжевая\DSCF789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27"/>
          <a:stretch/>
        </p:blipFill>
        <p:spPr bwMode="auto">
          <a:xfrm>
            <a:off x="173235" y="4735512"/>
            <a:ext cx="3563869" cy="2482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Натали\Desktop\фото дискотека лето 2015\2 оранжевая\DSCF789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22900" y="5686710"/>
            <a:ext cx="2285071" cy="1713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8073" y="-71931"/>
            <a:ext cx="7042183" cy="1578982"/>
          </a:xfrm>
          <a:prstGeom prst="rect">
            <a:avLst/>
          </a:prstGeom>
          <a:noFill/>
        </p:spPr>
        <p:txBody>
          <a:bodyPr wrap="none" lIns="96535" tIns="48269" rIns="96535" bIns="48269">
            <a:prstTxWarp prst="textWave2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Танцевальный марафон </a:t>
            </a:r>
          </a:p>
          <a:p>
            <a:pPr algn="ctr"/>
            <a:r>
              <a:rPr lang="ru-RU" sz="5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«Радужное лето»</a:t>
            </a:r>
            <a:endParaRPr lang="ru-RU" sz="5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4269" y="4205582"/>
            <a:ext cx="2235519" cy="420646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err="1" smtClean="0"/>
              <a:t>Апельсинка</a:t>
            </a:r>
            <a:endParaRPr lang="ru-RU" sz="2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67288" y="4335204"/>
            <a:ext cx="2944981" cy="420646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/>
              <a:t>«Танец Белочек»</a:t>
            </a:r>
            <a:endParaRPr lang="ru-RU" sz="2100" b="1" dirty="0"/>
          </a:p>
        </p:txBody>
      </p:sp>
      <p:pic>
        <p:nvPicPr>
          <p:cNvPr id="1026" name="Picture 2" descr="C:\Users\User\Desktop\газеты лето\фото дискотека лето 2015\2 оранжевая\DSCF789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5037" y="5218632"/>
            <a:ext cx="2916161" cy="2186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195495" y="4479917"/>
            <a:ext cx="3401875" cy="74381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/>
              <a:t>Игра «Солнышко и дождик»</a:t>
            </a:r>
            <a:endParaRPr lang="ru-RU" sz="2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239565" y="10621849"/>
            <a:ext cx="3401875" cy="74381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/>
              <a:t>Танец «Оранжевое солнце»</a:t>
            </a:r>
            <a:endParaRPr lang="ru-RU" sz="2100" b="1" dirty="0"/>
          </a:p>
        </p:txBody>
      </p:sp>
    </p:spTree>
    <p:extLst>
      <p:ext uri="{BB962C8B-B14F-4D97-AF65-F5344CB8AC3E}">
        <p14:creationId xmlns:p14="http://schemas.microsoft.com/office/powerpoint/2010/main" xmlns="" val="236206390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FFFF00">
                <a:alpha val="50000"/>
              </a:srgbClr>
            </a:gs>
            <a:gs pos="39000">
              <a:srgbClr val="FFFF00">
                <a:alpha val="75000"/>
              </a:srgbClr>
            </a:gs>
            <a:gs pos="100000">
              <a:srgbClr val="FFFF00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Натали\Desktop\фото дискотека лето 2015\3 желтая\DSCN1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1118" y="5101957"/>
            <a:ext cx="2187167" cy="2916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Натали\Desktop\фото дискотека лето 2015\3 желтая\DSCN19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319"/>
          <a:stretch/>
        </p:blipFill>
        <p:spPr bwMode="auto">
          <a:xfrm>
            <a:off x="4579603" y="8353470"/>
            <a:ext cx="3887419" cy="220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Натали\Desktop\фото дискотека лето 2015\3 желтая\DSCN18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72" b="10937"/>
          <a:stretch/>
        </p:blipFill>
        <p:spPr bwMode="auto">
          <a:xfrm>
            <a:off x="2741533" y="1418718"/>
            <a:ext cx="3157700" cy="2597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Натали\Desktop\фото дискотека лето 2015\3 желтая\DSCN18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5311" y="1872716"/>
            <a:ext cx="2187167" cy="2916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Натали\Desktop\фото дискотека лето 2015\3 желтая\DSCN18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2949" y="5088578"/>
            <a:ext cx="2187167" cy="2916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Натали\Desktop\фото дискотека лето 2015\3 желтая\DSCN18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963" y="8159038"/>
            <a:ext cx="3887419" cy="2916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Натали\Desktop\фото дискотека лето 2015\3 желтая\DSCN181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77"/>
          <a:stretch/>
        </p:blipFill>
        <p:spPr bwMode="auto">
          <a:xfrm>
            <a:off x="82964" y="1615613"/>
            <a:ext cx="1943929" cy="2071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8073" y="-71931"/>
            <a:ext cx="7042183" cy="1578982"/>
          </a:xfrm>
          <a:prstGeom prst="rect">
            <a:avLst/>
          </a:prstGeom>
          <a:noFill/>
        </p:spPr>
        <p:txBody>
          <a:bodyPr wrap="none" lIns="96535" tIns="48269" rIns="96535" bIns="48269">
            <a:prstTxWarp prst="textWave2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Танцевальный марафон </a:t>
            </a:r>
          </a:p>
          <a:p>
            <a:pPr algn="ctr"/>
            <a:r>
              <a:rPr lang="ru-RU" sz="5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«Радужное лето»</a:t>
            </a:r>
            <a:endParaRPr lang="ru-RU" sz="5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05429" y="3946340"/>
            <a:ext cx="2429910" cy="74381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</a:rPr>
              <a:t>Оса </a:t>
            </a:r>
            <a:r>
              <a:rPr lang="ru-RU" sz="2100" b="1" dirty="0" err="1" smtClean="0">
                <a:solidFill>
                  <a:srgbClr val="002060"/>
                </a:solidFill>
              </a:rPr>
              <a:t>Зизи</a:t>
            </a:r>
            <a:r>
              <a:rPr lang="ru-RU" sz="2100" b="1" dirty="0" smtClean="0">
                <a:solidFill>
                  <a:srgbClr val="002060"/>
                </a:solidFill>
              </a:rPr>
              <a:t> и Оса </a:t>
            </a:r>
            <a:r>
              <a:rPr lang="ru-RU" sz="2100" b="1" dirty="0" err="1" smtClean="0">
                <a:solidFill>
                  <a:srgbClr val="002060"/>
                </a:solidFill>
              </a:rPr>
              <a:t>Зузу</a:t>
            </a:r>
            <a:endParaRPr lang="ru-RU" sz="21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767" y="5447962"/>
            <a:ext cx="2429910" cy="74381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</a:rPr>
              <a:t>Музыкальная игра с лентами</a:t>
            </a:r>
            <a:endParaRPr lang="ru-RU" sz="21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0773" y="4724069"/>
            <a:ext cx="3895626" cy="420646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И</a:t>
            </a:r>
            <a:r>
              <a:rPr lang="ru-RU" sz="2100" b="1" dirty="0" smtClean="0">
                <a:solidFill>
                  <a:srgbClr val="002060"/>
                </a:solidFill>
              </a:rPr>
              <a:t>гра «Ну-ка все вместе»</a:t>
            </a:r>
            <a:endParaRPr lang="ru-RU" sz="21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48373" y="10513565"/>
            <a:ext cx="3240242" cy="74381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</a:rPr>
              <a:t>Свободный танец «Оса»</a:t>
            </a:r>
            <a:endParaRPr lang="ru-RU" sz="21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67" y="6020496"/>
            <a:ext cx="3455874" cy="1944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C:\Users\Натали\Desktop\фото дискотека лето 2015\3 желтая\DSCN181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32"/>
          <a:stretch/>
        </p:blipFill>
        <p:spPr bwMode="auto">
          <a:xfrm>
            <a:off x="885946" y="3307332"/>
            <a:ext cx="1943929" cy="2194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53887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009900">
                <a:alpha val="49804"/>
              </a:srgbClr>
            </a:gs>
            <a:gs pos="39000">
              <a:srgbClr val="009900">
                <a:alpha val="74902"/>
              </a:srgbClr>
            </a:gs>
            <a:gs pos="100000">
              <a:srgbClr val="009900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и\Desktop\фото дискотека лето 2015\4 зеленая\DSC035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64" r="21636"/>
          <a:stretch/>
        </p:blipFill>
        <p:spPr bwMode="auto">
          <a:xfrm>
            <a:off x="3292538" y="1354230"/>
            <a:ext cx="2453552" cy="2592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атали\Desktop\фото дискотека лето 2015\4 зеленая\DSC034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539" y="9390693"/>
            <a:ext cx="3023747" cy="22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Натали\Desktop\фото дискотека лето 2015\4 зеленая\DSC034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7" y="1678248"/>
            <a:ext cx="3023747" cy="22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Натали\Desktop\фото дискотека лето 2015\4 зеленая\DSC034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949" y="4752925"/>
            <a:ext cx="2759064" cy="2069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Натали\Desktop\фото дискотека лето 2015\4 зеленая\DSC034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949" y="6913165"/>
            <a:ext cx="2687828" cy="2016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Натали\Desktop\фото дискотека лето 2015\4 зеленая\DSC0347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05"/>
          <a:stretch/>
        </p:blipFill>
        <p:spPr bwMode="auto">
          <a:xfrm>
            <a:off x="5921401" y="1840221"/>
            <a:ext cx="2546491" cy="2106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Натали\Desktop\фото дискотека лето 2015\4 зеленая\DSC0349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934" y="4043799"/>
            <a:ext cx="2807764" cy="2106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Натали\Desktop\фото дискотека лето 2015\4 зеленая\DSC035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0442" y="7316496"/>
            <a:ext cx="3023747" cy="22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8073" y="-71931"/>
            <a:ext cx="7042183" cy="1578982"/>
          </a:xfrm>
          <a:prstGeom prst="rect">
            <a:avLst/>
          </a:prstGeom>
          <a:noFill/>
        </p:spPr>
        <p:txBody>
          <a:bodyPr wrap="none" lIns="96535" tIns="48269" rIns="96535" bIns="48269">
            <a:prstTxWarp prst="textWave2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Танцевальный марафон </a:t>
            </a:r>
          </a:p>
          <a:p>
            <a:pPr algn="ctr"/>
            <a:r>
              <a:rPr lang="ru-RU" sz="5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«Радужное лето»</a:t>
            </a:r>
            <a:endParaRPr lang="ru-RU" sz="5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2538" y="4011150"/>
            <a:ext cx="2453552" cy="74381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r>
              <a:rPr lang="ru-RU" sz="2100" b="1" dirty="0" smtClean="0">
                <a:solidFill>
                  <a:srgbClr val="FFFF00"/>
                </a:solidFill>
              </a:rPr>
              <a:t>Леденец </a:t>
            </a:r>
            <a:r>
              <a:rPr lang="ru-RU" sz="2100" b="1" dirty="0" err="1" smtClean="0">
                <a:solidFill>
                  <a:srgbClr val="FFFF00"/>
                </a:solidFill>
              </a:rPr>
              <a:t>Чупс</a:t>
            </a:r>
            <a:r>
              <a:rPr lang="ru-RU" sz="2100" b="1" dirty="0" smtClean="0">
                <a:solidFill>
                  <a:srgbClr val="FFFF00"/>
                </a:solidFill>
              </a:rPr>
              <a:t> </a:t>
            </a:r>
          </a:p>
          <a:p>
            <a:pPr algn="r"/>
            <a:r>
              <a:rPr lang="ru-RU" sz="2100" b="1" dirty="0" smtClean="0">
                <a:solidFill>
                  <a:srgbClr val="FFFF00"/>
                </a:solidFill>
              </a:rPr>
              <a:t>и Леденец </a:t>
            </a:r>
            <a:r>
              <a:rPr lang="ru-RU" sz="2100" b="1" dirty="0" err="1" smtClean="0">
                <a:solidFill>
                  <a:srgbClr val="FFFF00"/>
                </a:solidFill>
              </a:rPr>
              <a:t>Чапа</a:t>
            </a:r>
            <a:endParaRPr lang="ru-RU" sz="21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7460" y="3892501"/>
            <a:ext cx="2753899" cy="1066977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FF00"/>
                </a:solidFill>
              </a:rPr>
              <a:t>Танец </a:t>
            </a:r>
          </a:p>
          <a:p>
            <a:pPr algn="ctr"/>
            <a:r>
              <a:rPr lang="ru-RU" sz="2100" b="1" dirty="0" smtClean="0">
                <a:solidFill>
                  <a:srgbClr val="FFFF00"/>
                </a:solidFill>
              </a:rPr>
              <a:t>«Разноцветная игра»</a:t>
            </a:r>
            <a:endParaRPr lang="ru-RU" sz="2100" b="1" dirty="0">
              <a:solidFill>
                <a:srgbClr val="FFFF00"/>
              </a:solidFill>
            </a:endParaRPr>
          </a:p>
        </p:txBody>
      </p:sp>
      <p:pic>
        <p:nvPicPr>
          <p:cNvPr id="16" name="Picture 8" descr="C:\Users\Натали\Desktop\фото дискотека лето 2015\4 зеленая\DSC0347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1" r="5290" b="21527"/>
          <a:stretch/>
        </p:blipFill>
        <p:spPr bwMode="auto">
          <a:xfrm>
            <a:off x="3407149" y="5210380"/>
            <a:ext cx="2792575" cy="2106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199725" y="6085095"/>
            <a:ext cx="2073754" cy="139014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FF00"/>
                </a:solidFill>
              </a:rPr>
              <a:t>Игра </a:t>
            </a:r>
          </a:p>
          <a:p>
            <a:pPr algn="ctr"/>
            <a:r>
              <a:rPr lang="ru-RU" sz="2100" b="1" dirty="0" smtClean="0">
                <a:solidFill>
                  <a:srgbClr val="FFFF00"/>
                </a:solidFill>
              </a:rPr>
              <a:t>«Ты беги </a:t>
            </a:r>
          </a:p>
          <a:p>
            <a:pPr algn="ctr"/>
            <a:r>
              <a:rPr lang="ru-RU" sz="2100" b="1" dirty="0" smtClean="0">
                <a:solidFill>
                  <a:srgbClr val="FFFF00"/>
                </a:solidFill>
              </a:rPr>
              <a:t>моя конфетка»</a:t>
            </a:r>
            <a:endParaRPr lang="ru-RU" sz="21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23933" y="9520065"/>
            <a:ext cx="2753899" cy="1066977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FF00"/>
                </a:solidFill>
              </a:rPr>
              <a:t>Игра  </a:t>
            </a:r>
          </a:p>
          <a:p>
            <a:pPr algn="ctr"/>
            <a:r>
              <a:rPr lang="ru-RU" sz="2100" b="1" dirty="0" smtClean="0">
                <a:solidFill>
                  <a:srgbClr val="FFFF00"/>
                </a:solidFill>
              </a:rPr>
              <a:t>«Зелёный вагончик»</a:t>
            </a:r>
            <a:endParaRPr lang="ru-RU" sz="21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4061" y="8882929"/>
            <a:ext cx="3658448" cy="74381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FF00"/>
                </a:solidFill>
              </a:rPr>
              <a:t>Свободный танец «Песня про сладости»</a:t>
            </a:r>
            <a:endParaRPr lang="ru-RU" sz="21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2ateesprint.ru/images/inspiration/inspiration_5850_details_e0020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8919" y="9665513"/>
            <a:ext cx="1943929" cy="1215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rameset.ru/wp-content/uploads/2015/06/artleo.com-339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7922" y="7575871"/>
            <a:ext cx="1943929" cy="116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0.liveinternet.ru/images/attach/c/0/120/29/120029456_applikaciyaparovozik5.jpg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9"/>
          <a:stretch/>
        </p:blipFill>
        <p:spPr bwMode="auto">
          <a:xfrm>
            <a:off x="5829091" y="10095614"/>
            <a:ext cx="2269077" cy="14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4159247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3399FF">
                <a:alpha val="49804"/>
              </a:srgbClr>
            </a:gs>
            <a:gs pos="39000">
              <a:srgbClr val="3399FF">
                <a:alpha val="74902"/>
              </a:srgbClr>
            </a:gs>
            <a:gs pos="100000">
              <a:srgbClr val="3399FF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073" y="-71931"/>
            <a:ext cx="7042183" cy="1578982"/>
          </a:xfrm>
          <a:prstGeom prst="rect">
            <a:avLst/>
          </a:prstGeom>
          <a:noFill/>
        </p:spPr>
        <p:txBody>
          <a:bodyPr wrap="none" lIns="96535" tIns="48269" rIns="96535" bIns="48269">
            <a:prstTxWarp prst="textWave2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Танцевальный марафон </a:t>
            </a:r>
          </a:p>
          <a:p>
            <a:pPr algn="ctr"/>
            <a:r>
              <a:rPr lang="ru-RU" sz="5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«Радужное лето»</a:t>
            </a:r>
            <a:endParaRPr lang="ru-RU" sz="5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C:\Users\User\Desktop\газеты лето\фото дискотека лето 2015\5 голубая\присе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61"/>
          <a:stretch/>
        </p:blipFill>
        <p:spPr bwMode="auto">
          <a:xfrm>
            <a:off x="16110" y="3832681"/>
            <a:ext cx="3023747" cy="1667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газеты лето\фото дискотека лето 2015\5 голубая\пти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9" t="27913"/>
          <a:stretch/>
        </p:blipFill>
        <p:spPr bwMode="auto">
          <a:xfrm>
            <a:off x="118728" y="9267406"/>
            <a:ext cx="3239883" cy="1930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газеты лето\фото дискотека лето 2015\5 голубая\пт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51"/>
          <a:stretch/>
        </p:blipFill>
        <p:spPr bwMode="auto">
          <a:xfrm>
            <a:off x="108069" y="5855206"/>
            <a:ext cx="3239883" cy="2202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газеты лето\фото дискотека лето 2015\5 голубая\смурф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42"/>
          <a:stretch/>
        </p:blipFill>
        <p:spPr bwMode="auto">
          <a:xfrm>
            <a:off x="3592312" y="6085093"/>
            <a:ext cx="3563869" cy="2212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газеты лето\фото дискотека лето 2015\5 голубая\цвет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525"/>
          <a:stretch/>
        </p:blipFill>
        <p:spPr bwMode="auto">
          <a:xfrm>
            <a:off x="4536405" y="4248869"/>
            <a:ext cx="3401875" cy="1645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3039857" y="1285263"/>
            <a:ext cx="2561053" cy="2272207"/>
            <a:chOff x="2674961" y="6899878"/>
            <a:chExt cx="2361063" cy="1932164"/>
          </a:xfrm>
        </p:grpSpPr>
        <p:pic>
          <p:nvPicPr>
            <p:cNvPr id="1031" name="Picture 7" descr="C:\Users\User\Desktop\газеты лето\фото дискотека лето 2015\5 голубая\1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327" r="61027"/>
            <a:stretch/>
          </p:blipFill>
          <p:spPr bwMode="auto">
            <a:xfrm>
              <a:off x="3726595" y="6899878"/>
              <a:ext cx="1309429" cy="19321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User\Desktop\газеты лето\фото дискотека лето 2015\5 голубая\2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6872" b="18849"/>
            <a:stretch/>
          </p:blipFill>
          <p:spPr bwMode="auto">
            <a:xfrm flipH="1">
              <a:off x="2674961" y="6899878"/>
              <a:ext cx="1051632" cy="19321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C:\Users\User\Desktop\газеты лето\фото дискотека лето 2015\5 голубая\DSC0363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56"/>
          <a:stretch/>
        </p:blipFill>
        <p:spPr bwMode="auto">
          <a:xfrm>
            <a:off x="4865687" y="8887491"/>
            <a:ext cx="3563869" cy="210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газеты лето\фото дискотека лето 2015\5 голубая\DSC0364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303" r="8062"/>
          <a:stretch/>
        </p:blipFill>
        <p:spPr bwMode="auto">
          <a:xfrm>
            <a:off x="5752714" y="1714417"/>
            <a:ext cx="2779982" cy="1694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Desktop\газеты лето\фото дискотека лето 2015\5 голубая\присед (2)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205"/>
          <a:stretch/>
        </p:blipFill>
        <p:spPr bwMode="auto">
          <a:xfrm>
            <a:off x="16110" y="1872396"/>
            <a:ext cx="3023747" cy="1469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93535" y="3492663"/>
            <a:ext cx="2453552" cy="74381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r>
              <a:rPr lang="ru-RU" sz="2100" b="1" dirty="0" err="1" smtClean="0">
                <a:blipFill>
                  <a:blip r:embed="rId12"/>
                  <a:tile tx="0" ty="0" sx="100000" sy="100000" flip="none" algn="tl"/>
                </a:blipFill>
              </a:rPr>
              <a:t>Смурф</a:t>
            </a:r>
            <a:r>
              <a:rPr lang="ru-RU" sz="2100" b="1" dirty="0" smtClean="0">
                <a:blipFill>
                  <a:blip r:embed="rId12"/>
                  <a:tile tx="0" ty="0" sx="100000" sy="100000" flip="none" algn="tl"/>
                </a:blipFill>
              </a:rPr>
              <a:t>  и </a:t>
            </a:r>
            <a:r>
              <a:rPr lang="ru-RU" sz="2100" b="1" dirty="0" err="1" smtClean="0">
                <a:blipFill>
                  <a:blip r:embed="rId12"/>
                  <a:tile tx="0" ty="0" sx="100000" sy="100000" flip="none" algn="tl"/>
                </a:blipFill>
              </a:rPr>
              <a:t>Смурфетта</a:t>
            </a:r>
            <a:endParaRPr lang="ru-RU" sz="2100" b="1" dirty="0">
              <a:blipFill>
                <a:blip r:embed="rId12"/>
                <a:tile tx="0" ty="0" sx="100000" sy="100000" flip="none" algn="tl"/>
              </a:blip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7289" y="3427853"/>
            <a:ext cx="3016988" cy="420646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r>
              <a:rPr lang="ru-RU" sz="2100" b="1" dirty="0" smtClean="0">
                <a:blipFill>
                  <a:blip r:embed="rId12"/>
                  <a:tile tx="0" ty="0" sx="100000" sy="100000" flip="none" algn="tl"/>
                </a:blipFill>
              </a:rPr>
              <a:t>Танец «Приседай»</a:t>
            </a:r>
            <a:endParaRPr lang="ru-RU" sz="2100" b="1" dirty="0">
              <a:blipFill>
                <a:blip r:embed="rId12"/>
                <a:tile tx="0" ty="0" sx="100000" sy="100000" flip="none" algn="tl"/>
              </a:blip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3957" y="8065293"/>
            <a:ext cx="2453552" cy="139014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>
                <a:blipFill>
                  <a:blip r:embed="rId12"/>
                  <a:tile tx="0" ty="0" sx="100000" sy="100000" flip="none" algn="tl"/>
                </a:blipFill>
              </a:rPr>
              <a:t>Музыкальная игра «Прилетели птицы»</a:t>
            </a:r>
            <a:endParaRPr lang="ru-RU" sz="2100" b="1" dirty="0">
              <a:blipFill>
                <a:blip r:embed="rId12"/>
                <a:tile tx="0" ty="0" sx="100000" sy="100000" flip="none" algn="tl"/>
              </a:blip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0502" y="3363039"/>
            <a:ext cx="2559508" cy="1066977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>
                <a:blipFill>
                  <a:blip r:embed="rId12"/>
                  <a:tile tx="0" ty="0" sx="100000" sy="100000" flip="none" algn="tl"/>
                </a:blipFill>
              </a:rPr>
              <a:t>Музыкальная игра «Выросли цветочки»</a:t>
            </a:r>
            <a:endParaRPr lang="ru-RU" sz="2100" b="1" dirty="0">
              <a:blipFill>
                <a:blip r:embed="rId12"/>
                <a:tile tx="0" ty="0" sx="100000" sy="100000" flip="none" algn="tl"/>
              </a:blip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92314" y="8418282"/>
            <a:ext cx="4907698" cy="74381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r>
              <a:rPr lang="ru-RU" sz="2100" b="1" dirty="0" smtClean="0">
                <a:blipFill>
                  <a:blip r:embed="rId12"/>
                  <a:tile tx="0" ty="0" sx="100000" sy="100000" flip="none" algn="tl"/>
                </a:blipFill>
              </a:rPr>
              <a:t>Свободный танец «Песенка </a:t>
            </a:r>
            <a:r>
              <a:rPr lang="ru-RU" sz="2100" b="1" dirty="0" err="1" smtClean="0">
                <a:blipFill>
                  <a:blip r:embed="rId12"/>
                  <a:tile tx="0" ty="0" sx="100000" sy="100000" flip="none" algn="tl"/>
                </a:blipFill>
              </a:rPr>
              <a:t>Смурфиков</a:t>
            </a:r>
            <a:r>
              <a:rPr lang="ru-RU" sz="2100" b="1" dirty="0" smtClean="0">
                <a:blipFill>
                  <a:blip r:embed="rId12"/>
                  <a:tile tx="0" ty="0" sx="100000" sy="100000" flip="none" algn="tl"/>
                </a:blipFill>
              </a:rPr>
              <a:t>»</a:t>
            </a:r>
            <a:endParaRPr lang="ru-RU" sz="2100" b="1" dirty="0">
              <a:blipFill>
                <a:blip r:embed="rId12"/>
                <a:tile tx="0" ty="0" sx="100000" sy="100000" flip="none" algn="tl"/>
              </a:blipFill>
            </a:endParaRPr>
          </a:p>
        </p:txBody>
      </p:sp>
      <p:pic>
        <p:nvPicPr>
          <p:cNvPr id="1038" name="Picture 14" descr="http://gamergrub.com/v2/wp-content/uploads/2013/04/pitufina555-e1350687558605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229" y="4392885"/>
            <a:ext cx="1295951" cy="153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0.academia-photos.com/758565/257471/304239/s200_maria.corredor_velandi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3506" y="9361061"/>
            <a:ext cx="1714437" cy="1714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multiki-kartinki.narod.ru/smurfiki/smurfs2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1941" y="6520208"/>
            <a:ext cx="1295951" cy="1249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818444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3333CC">
                <a:alpha val="49804"/>
              </a:srgbClr>
            </a:gs>
            <a:gs pos="39000">
              <a:srgbClr val="3333CC">
                <a:alpha val="74902"/>
              </a:srgbClr>
            </a:gs>
            <a:gs pos="100000">
              <a:srgbClr val="3333CC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073" y="-71931"/>
            <a:ext cx="7042183" cy="1578982"/>
          </a:xfrm>
          <a:prstGeom prst="rect">
            <a:avLst/>
          </a:prstGeom>
          <a:noFill/>
        </p:spPr>
        <p:txBody>
          <a:bodyPr wrap="none" lIns="96535" tIns="48269" rIns="96535" bIns="48269">
            <a:prstTxWarp prst="textWave2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Танцевальный марафон </a:t>
            </a:r>
          </a:p>
          <a:p>
            <a:pPr algn="ctr"/>
            <a:r>
              <a:rPr lang="ru-RU" sz="5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«Радужное лето»</a:t>
            </a:r>
            <a:endParaRPr lang="ru-RU" sz="5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486" y="9330086"/>
            <a:ext cx="2591905" cy="1944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4148" y="9330087"/>
            <a:ext cx="2267916" cy="1701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24" r="43159"/>
          <a:stretch/>
        </p:blipFill>
        <p:spPr bwMode="auto">
          <a:xfrm>
            <a:off x="2804321" y="1353906"/>
            <a:ext cx="1883031" cy="22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User\Desktop\Синяя дискотека\DSC037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27" t="18569"/>
          <a:stretch/>
        </p:blipFill>
        <p:spPr bwMode="auto">
          <a:xfrm flipH="1">
            <a:off x="6458944" y="1484661"/>
            <a:ext cx="1943929" cy="2720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24"/>
          <a:stretch/>
        </p:blipFill>
        <p:spPr bwMode="auto">
          <a:xfrm>
            <a:off x="287933" y="3816821"/>
            <a:ext cx="2915894" cy="1659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24"/>
          <a:stretch/>
        </p:blipFill>
        <p:spPr bwMode="auto">
          <a:xfrm>
            <a:off x="108068" y="1758319"/>
            <a:ext cx="2721500" cy="1548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749" r="26100" b="8152"/>
          <a:stretch/>
        </p:blipFill>
        <p:spPr bwMode="auto">
          <a:xfrm>
            <a:off x="4804151" y="7693805"/>
            <a:ext cx="1328353" cy="1152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47"/>
          <a:stretch/>
        </p:blipFill>
        <p:spPr bwMode="auto">
          <a:xfrm>
            <a:off x="43265" y="7694145"/>
            <a:ext cx="2267916" cy="1152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26"/>
          <a:stretch/>
        </p:blipFill>
        <p:spPr bwMode="auto">
          <a:xfrm>
            <a:off x="6269427" y="7693805"/>
            <a:ext cx="2267916" cy="1152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015"/>
          <a:stretch/>
        </p:blipFill>
        <p:spPr bwMode="auto">
          <a:xfrm>
            <a:off x="172874" y="5548470"/>
            <a:ext cx="2915894" cy="1508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446"/>
          <a:stretch/>
        </p:blipFill>
        <p:spPr bwMode="auto">
          <a:xfrm>
            <a:off x="2376240" y="7719193"/>
            <a:ext cx="2365113" cy="112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92996" y="7345243"/>
            <a:ext cx="5357257" cy="420646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>
                <a:solidFill>
                  <a:srgbClr val="FFFF00"/>
                </a:solidFill>
              </a:rPr>
              <a:t>И</a:t>
            </a:r>
            <a:r>
              <a:rPr lang="ru-RU" sz="2100" b="1" dirty="0" smtClean="0">
                <a:solidFill>
                  <a:srgbClr val="FFFF00"/>
                </a:solidFill>
              </a:rPr>
              <a:t>гра «Море волнуется»</a:t>
            </a:r>
            <a:endParaRPr lang="ru-RU" sz="21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1286" y="3262167"/>
            <a:ext cx="3175183" cy="743812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>
                <a:solidFill>
                  <a:srgbClr val="FFFF00"/>
                </a:solidFill>
              </a:rPr>
              <a:t>И</a:t>
            </a:r>
            <a:r>
              <a:rPr lang="ru-RU" sz="2100" b="1" dirty="0" smtClean="0">
                <a:solidFill>
                  <a:srgbClr val="FFFF00"/>
                </a:solidFill>
              </a:rPr>
              <a:t>гра «Море волнуется»</a:t>
            </a:r>
            <a:endParaRPr lang="ru-RU" sz="2100" b="1" dirty="0">
              <a:solidFill>
                <a:srgbClr val="FFFF00"/>
              </a:solidFill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503" y="9330087"/>
            <a:ext cx="2267916" cy="1701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31" t="30674" r="23970" b="28386"/>
          <a:stretch/>
        </p:blipFill>
        <p:spPr bwMode="auto">
          <a:xfrm>
            <a:off x="4265984" y="1353906"/>
            <a:ext cx="1998543" cy="22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24540" y="3521407"/>
            <a:ext cx="3175183" cy="420646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FF00"/>
                </a:solidFill>
              </a:rPr>
              <a:t>Моряк     и    Морячка</a:t>
            </a:r>
            <a:endParaRPr lang="ru-RU" sz="2100" b="1" dirty="0">
              <a:solidFill>
                <a:srgbClr val="FFFF00"/>
              </a:solidFill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8701" y="4011146"/>
            <a:ext cx="3023746" cy="22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262" y="5111258"/>
            <a:ext cx="3023747" cy="22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164532" y="4216556"/>
            <a:ext cx="2497773" cy="1066977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FF00"/>
                </a:solidFill>
              </a:rPr>
              <a:t>Танец </a:t>
            </a:r>
          </a:p>
          <a:p>
            <a:pPr algn="ctr"/>
            <a:r>
              <a:rPr lang="ru-RU" sz="2100" b="1" dirty="0" smtClean="0">
                <a:solidFill>
                  <a:srgbClr val="FFFF00"/>
                </a:solidFill>
              </a:rPr>
              <a:t>«Что манит птицу»</a:t>
            </a:r>
            <a:endParaRPr lang="ru-RU" sz="21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00586" y="8965512"/>
            <a:ext cx="2915894" cy="420646"/>
          </a:xfrm>
          <a:prstGeom prst="rect">
            <a:avLst/>
          </a:prstGeom>
          <a:noFill/>
        </p:spPr>
        <p:txBody>
          <a:bodyPr wrap="square" lIns="96535" tIns="48269" rIns="96535" bIns="48269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FF00"/>
                </a:solidFill>
              </a:rPr>
              <a:t>Танец «Синее море»</a:t>
            </a:r>
            <a:endParaRPr lang="ru-RU" sz="2100" b="1" dirty="0">
              <a:solidFill>
                <a:srgbClr val="FFFF00"/>
              </a:solidFill>
            </a:endParaRPr>
          </a:p>
        </p:txBody>
      </p:sp>
      <p:pic>
        <p:nvPicPr>
          <p:cNvPr id="1042" name="Picture 18" descr="http://img1.liveinternet.ru/images/foto/c/1/apps/4/622/4622193_7a0004cfa82d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6749" y="6149904"/>
            <a:ext cx="971965" cy="1212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972370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</TotalTime>
  <Words>201</Words>
  <Application>Microsoft Office PowerPoint</Application>
  <PresentationFormat>Произвольный</PresentationFormat>
  <Paragraphs>59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BlackTie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</dc:creator>
  <cp:lastModifiedBy>дом</cp:lastModifiedBy>
  <cp:revision>69</cp:revision>
  <cp:lastPrinted>2015-11-18T08:45:20Z</cp:lastPrinted>
  <dcterms:created xsi:type="dcterms:W3CDTF">2015-09-21T10:01:41Z</dcterms:created>
  <dcterms:modified xsi:type="dcterms:W3CDTF">2017-01-09T12:38:00Z</dcterms:modified>
</cp:coreProperties>
</file>