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8" r:id="rId2"/>
    <p:sldId id="277" r:id="rId3"/>
    <p:sldId id="267" r:id="rId4"/>
    <p:sldId id="268" r:id="rId5"/>
    <p:sldId id="269" r:id="rId6"/>
    <p:sldId id="270" r:id="rId7"/>
    <p:sldId id="264" r:id="rId8"/>
    <p:sldId id="265" r:id="rId9"/>
    <p:sldId id="257" r:id="rId10"/>
    <p:sldId id="258" r:id="rId11"/>
    <p:sldId id="266" r:id="rId12"/>
    <p:sldId id="259" r:id="rId13"/>
    <p:sldId id="260" r:id="rId14"/>
    <p:sldId id="261" r:id="rId15"/>
    <p:sldId id="262" r:id="rId16"/>
    <p:sldId id="263" r:id="rId17"/>
    <p:sldId id="274" r:id="rId18"/>
    <p:sldId id="271" r:id="rId19"/>
    <p:sldId id="272" r:id="rId20"/>
    <p:sldId id="276" r:id="rId21"/>
    <p:sldId id="273" r:id="rId22"/>
    <p:sldId id="275" r:id="rId23"/>
    <p:sldId id="279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19" autoAdjust="0"/>
    <p:restoredTop sz="94624" autoAdjust="0"/>
  </p:normalViewPr>
  <p:slideViewPr>
    <p:cSldViewPr>
      <p:cViewPr varScale="1">
        <p:scale>
          <a:sx n="69" d="100"/>
          <a:sy n="69" d="100"/>
        </p:scale>
        <p:origin x="-546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70A57-4114-4EA7-BE50-7482D767BC1F}" type="datetimeFigureOut">
              <a:rPr lang="ru-RU" smtClean="0"/>
              <a:pPr/>
              <a:t>17.11.2013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7591F-10AA-40DA-BA81-BAC17184A61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70A57-4114-4EA7-BE50-7482D767BC1F}" type="datetimeFigureOut">
              <a:rPr lang="ru-RU" smtClean="0"/>
              <a:pPr/>
              <a:t>17.11.2013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7591F-10AA-40DA-BA81-BAC17184A61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70A57-4114-4EA7-BE50-7482D767BC1F}" type="datetimeFigureOut">
              <a:rPr lang="ru-RU" smtClean="0"/>
              <a:pPr/>
              <a:t>17.11.2013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7591F-10AA-40DA-BA81-BAC17184A61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70A57-4114-4EA7-BE50-7482D767BC1F}" type="datetimeFigureOut">
              <a:rPr lang="ru-RU" smtClean="0"/>
              <a:pPr/>
              <a:t>17.11.2013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7591F-10AA-40DA-BA81-BAC17184A61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70A57-4114-4EA7-BE50-7482D767BC1F}" type="datetimeFigureOut">
              <a:rPr lang="ru-RU" smtClean="0"/>
              <a:pPr/>
              <a:t>17.11.2013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7591F-10AA-40DA-BA81-BAC17184A61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70A57-4114-4EA7-BE50-7482D767BC1F}" type="datetimeFigureOut">
              <a:rPr lang="ru-RU" smtClean="0"/>
              <a:pPr/>
              <a:t>17.11.2013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7591F-10AA-40DA-BA81-BAC17184A61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70A57-4114-4EA7-BE50-7482D767BC1F}" type="datetimeFigureOut">
              <a:rPr lang="ru-RU" smtClean="0"/>
              <a:pPr/>
              <a:t>17.11.2013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7591F-10AA-40DA-BA81-BAC17184A61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70A57-4114-4EA7-BE50-7482D767BC1F}" type="datetimeFigureOut">
              <a:rPr lang="ru-RU" smtClean="0"/>
              <a:pPr/>
              <a:t>17.11.2013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7591F-10AA-40DA-BA81-BAC17184A61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70A57-4114-4EA7-BE50-7482D767BC1F}" type="datetimeFigureOut">
              <a:rPr lang="ru-RU" smtClean="0"/>
              <a:pPr/>
              <a:t>17.11.2013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7591F-10AA-40DA-BA81-BAC17184A61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70A57-4114-4EA7-BE50-7482D767BC1F}" type="datetimeFigureOut">
              <a:rPr lang="ru-RU" smtClean="0"/>
              <a:pPr/>
              <a:t>17.11.2013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7591F-10AA-40DA-BA81-BAC17184A61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70A57-4114-4EA7-BE50-7482D767BC1F}" type="datetimeFigureOut">
              <a:rPr lang="ru-RU" smtClean="0"/>
              <a:pPr/>
              <a:t>17.11.2013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7591F-10AA-40DA-BA81-BAC17184A61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470A57-4114-4EA7-BE50-7482D767BC1F}" type="datetimeFigureOut">
              <a:rPr lang="ru-RU" smtClean="0"/>
              <a:pPr/>
              <a:t>17.11.2013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87591F-10AA-40DA-BA81-BAC17184A61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_голубой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0032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3-ded-moroz-0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728609194979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a_docs_image_395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2_tronnyiy_zal_chishan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0765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014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Residenz_von_Vaeterchen_Fros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votchina-deda-moroza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исунок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7f13697786ad7fa4d66dd9871f2ee21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Валера\AppData\Local\Temp\look.com.ua-1881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исунок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исунок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715148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25970349837065917_skanirovanie00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333123823_teddy_bear_by_elenadudina-d4avw3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7304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100" y="714356"/>
            <a:ext cx="6715172" cy="542928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onstola.ru-8598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исунок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1604" y="0"/>
            <a:ext cx="5286412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348499838-615689-wallpaper-new-years-otkrytki-sssr-ab5144_00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ae8f732ed50f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14546" y="0"/>
            <a:ext cx="4013211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u1_8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</TotalTime>
  <Words>0</Words>
  <Application>Microsoft Office PowerPoint</Application>
  <PresentationFormat>Экран (4:3)</PresentationFormat>
  <Paragraphs>0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Валера</dc:creator>
  <cp:lastModifiedBy>Валера</cp:lastModifiedBy>
  <cp:revision>17</cp:revision>
  <dcterms:created xsi:type="dcterms:W3CDTF">2013-11-03T07:06:30Z</dcterms:created>
  <dcterms:modified xsi:type="dcterms:W3CDTF">2013-11-17T14:35:13Z</dcterms:modified>
</cp:coreProperties>
</file>