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36BA-1EED-4D3B-8477-84C345DB152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494F-AF38-4618-BDDA-A86086F90B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Звук ш в конце слова\8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71575"/>
            <a:ext cx="60960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708" y="1600200"/>
            <a:ext cx="6028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597" y="1600200"/>
            <a:ext cx="29188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7" y="1629569"/>
            <a:ext cx="5953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62" y="1600200"/>
            <a:ext cx="81142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34419"/>
            <a:ext cx="4572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18" y="1600200"/>
            <a:ext cx="64087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2016-10-09T09:53:41Z</dcterms:created>
  <dcterms:modified xsi:type="dcterms:W3CDTF">2016-10-09T09:58:06Z</dcterms:modified>
</cp:coreProperties>
</file>