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76" r:id="rId5"/>
    <p:sldId id="277" r:id="rId6"/>
    <p:sldId id="278" r:id="rId7"/>
    <p:sldId id="280" r:id="rId8"/>
    <p:sldId id="258" r:id="rId9"/>
    <p:sldId id="259" r:id="rId10"/>
    <p:sldId id="261" r:id="rId11"/>
    <p:sldId id="263" r:id="rId12"/>
    <p:sldId id="267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03D4-DE09-47AD-868C-7DD856DD3DDF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F021-5FC4-4621-A393-2C262F69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5231"/>
            <a:ext cx="77768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роект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«Скоро сказка сказывается, да не скоро дело делается….»</a:t>
            </a:r>
          </a:p>
          <a:p>
            <a:pPr algn="ctr"/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Разработали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воспитатели МБДОУ “Детский сад № 470” </a:t>
            </a:r>
          </a:p>
          <a:p>
            <a:pPr algn="ctr"/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Кодочигова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К. Б.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Сорокина Т. Е.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2015 – 2016гг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Вот слепили мы Кота, и идея вмиг пришла!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совете нашим детям нужно внятно рассказать: кто такой наш Кот Учёный, кто о нём повествовал…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Ну конечно же Александр Сергеевич Пушкин, написавший множество прекрасных сказок!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pp.vk.me/c637219/v637219275/2daa0/feXMU0VoQ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827">
            <a:off x="5108142" y="933682"/>
            <a:ext cx="3994767" cy="532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Так появился Хранитель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нашего участка, Кот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Учёный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По цепи, правда, не ходит и сказку не говорит, но сохраняет в целости наши ледянки.</a:t>
            </a:r>
          </a:p>
        </p:txBody>
      </p:sp>
      <p:pic>
        <p:nvPicPr>
          <p:cNvPr id="4098" name="Picture 2" descr="https://pp.vk.me/c637219/v637219275/2da61/Ijjc26Ld8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971">
            <a:off x="683569" y="2587552"/>
            <a:ext cx="3168352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02" name="Picture 6" descr="https://pp.vk.me/c637219/v637219275/2da6a/1ST_0DtaI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533">
            <a:off x="5086628" y="2093282"/>
            <a:ext cx="3359282" cy="4479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19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55" y="980728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Разбитое Корыто не принесло Старухе счастья в сказке, а у нас на участке оно пришлось очень кстати.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42" name="Picture 2" descr="https://pp.vk.me/c637219/v637219275/2d8ca/CKZFvZgWZ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280">
            <a:off x="4070292" y="529451"/>
            <a:ext cx="4338482" cy="578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078" y="431581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Горка, наша гордость! Как волна на синем море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взмывается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над нашим сказочным участком. На ней катаются не только дети нашей группы, приходят прокатиться и  ребята из других групп.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https://pp.vk.me/c637219/v637219275/2d9ad/2J_WmNcwO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982">
            <a:off x="106009" y="2490068"/>
            <a:ext cx="2990896" cy="398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7219/v637219275/2d99b/Viq1kXLjF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74" y="2098397"/>
            <a:ext cx="2829251" cy="377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vk.me/c637219/v637219275/2d9da/pbfEaMYnxW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76">
            <a:off x="6127545" y="2535035"/>
            <a:ext cx="2923445" cy="389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55" y="336079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Тут ребята нам сказали: «Есть у нас свои желания!» По запросу всех детей Рыбка Золотая из моря –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окияна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приплыла и желания детские исполнить помогла.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Шаг за шагом сказка оживает….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тут, глядь, по верх текучих вод Лебедь Белая плывёт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pp.vk.me/c637219/v637219275/2d8a3/FJW5Vvgjs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5753"/>
            <a:ext cx="5760640" cy="3312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55" y="336079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Наступил Новый Год, год петуха. И у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лександра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ергеевича тоже есть Петушок, Золотой Гребешок, который занял свое место на нашем сказочном участке.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218" name="Picture 2" descr="https://pp.vk.me/c637219/v637219275/2da46/blV86aJtN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011">
            <a:off x="683804" y="2337598"/>
            <a:ext cx="3389924" cy="451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pp.vk.me/c637219/v637219275/2da4f/C92o62TAq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87" y="2150969"/>
            <a:ext cx="3276187" cy="436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3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32" y="472091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Наши детки заботятся о птицах. Каждый день насыпают хлебные крошки в кормушку и надеются, что прилетит Жар-Птица.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266" name="Picture 2" descr="https://pp.vk.me/c637219/v637219275/2da07/kb0QmHfuD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096344" cy="4128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vk.me/c637220/v637220275/2dea5/sczoy0CIR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35" y="2093458"/>
            <a:ext cx="2957757" cy="4128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32" y="47209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 пока прилетают только синички, воробьи и голуби.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https://pp.vk.me/c637220/v637220275/2df24/U2X8htg2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3650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90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32" y="47209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Наши ребята еще и спортивные, всегда готовы преодолевать любые препятствия!</a:t>
            </a: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290" name="Picture 2" descr="https://pp.vk.me/c637219/v637219275/2d953/VBMjZBedh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5" y="1628800"/>
            <a:ext cx="2464010" cy="328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vk.me/c637220/v637220275/2deca/To-P8v7Du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5" y="2672916"/>
            <a:ext cx="2781309" cy="37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vk.me/c637220/v637220275/2deb8/HY6AVqVQn3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5908"/>
            <a:ext cx="2525481" cy="336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4" descr="https://pp.vk.me/c637219/v637219275/2d94a/Y7QZ0ofyGQ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9" y="836712"/>
            <a:ext cx="2682718" cy="3576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vk.me/c637220/v637220275/2deaf/yaTA5Rg0s6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487">
            <a:off x="4982394" y="-90484"/>
            <a:ext cx="4104456" cy="4769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637220/v637220275/2dee5/ZtohhTmAuj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8458"/>
            <a:ext cx="2121675" cy="282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vk.me/c637220/v637220275/2dedc/MCtZbqOIPt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25" y="3532953"/>
            <a:ext cx="2288515" cy="3051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7768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Стратегия осуществления проекта</a:t>
            </a:r>
          </a:p>
          <a:p>
            <a:pPr lvl="0" algn="ctr"/>
            <a:endParaRPr lang="ru-RU" sz="36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Тип проекта: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практико-ориентированный краткосрочный.</a:t>
            </a:r>
          </a:p>
          <a:p>
            <a:pPr lvl="0"/>
            <a:r>
              <a:rPr lang="ru-RU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Вид проекта: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творческий</a:t>
            </a:r>
          </a:p>
          <a:p>
            <a:pPr lvl="0"/>
            <a:r>
              <a:rPr lang="ru-RU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Сроки реализации: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07.11.2015 – 20.01.2016г.</a:t>
            </a:r>
          </a:p>
          <a:p>
            <a:pPr lvl="0"/>
            <a:r>
              <a:rPr lang="ru-RU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Участники проекта: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воспитатели, дети, родители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632" y="47209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еще мы любознательные! Любим исследовать свойства снега, воды и льда.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338" name="Picture 2" descr="https://pp.vk.me/c637219/v637219275/2d82d/7EgdgcjEi6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733">
            <a:off x="237644" y="2105882"/>
            <a:ext cx="3126793" cy="416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vk.me/c637219/v637219275/2d812/YJ98ZtU0f9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708">
            <a:off x="6014325" y="2051296"/>
            <a:ext cx="3014270" cy="401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p.vk.me/c637219/v637219275/2d81b/M04oclkiz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20" y="1569876"/>
            <a:ext cx="3530188" cy="470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209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 descr="https://pp.vk.me/c637220/v637220275/2df1b/N4ZpTVDovQ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6" y="264548"/>
            <a:ext cx="2641135" cy="3521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vk.me/c637220/v637220275/2df09/l5K19C2iUZ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05" y="995310"/>
            <a:ext cx="3436830" cy="4582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vk.me/c637219/v637219275/2d85a/pPX306Y3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9153"/>
            <a:ext cx="2530192" cy="3373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38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209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170" name="Picture 2" descr="https://pp.vk.me/c637220/v637220275/2de92/F0ga88NqgG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778">
            <a:off x="307975" y="83831"/>
            <a:ext cx="3456384" cy="46085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vk.me/c637219/v637219275/2d9ec/q4OMdmd34q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02" y="2896555"/>
            <a:ext cx="2972287" cy="36253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vk.me/c637219/v637219275/2d851/jnJg6BhZYq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5053"/>
            <a:ext cx="3779913" cy="50398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209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4" descr="https://pp.vk.me/c637219/v637219275/2da6a/1ST_0DtaI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4" name="Picture 2" descr="https://pp.vk.me/c637219/v637219275/2d83f/qmDwPhWalL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1145"/>
            <a:ext cx="356439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427984" y="617591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Вот так мы и живём – поживаем, да в гости Вас поджидаем.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Тут и сказочке конец, а кто слушал – молодец!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9249"/>
            <a:ext cx="842493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План реализации:</a:t>
            </a:r>
          </a:p>
          <a:p>
            <a:pPr lvl="0" algn="ctr"/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1 этап: организационный (ноябрь)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Ознакомление с надлежащей литературой;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Выбор тематики снежных построек;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Приобретение инвентаря для работы со снегом.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2 этап: основной (декабрь)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Ознакомление родителей с мини - проектом снежных построек;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Изготовление построек на участке группы;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3 этап: результативный (январь)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Практическое использование построек для проведения детского досуга: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Организация и применение построек в сюжетно – ролевых играх;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705176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Актуальность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Дошкольный возраст — это возраст формирования личности, характера, именно в этом возрасте интенсивно расширяется кругозор ребенка, его интерес к окружающему миру. Во время прогулок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дети не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просто бесцельно бегают, как может показаться на первый взгляд. И в это время педагог организует различные физические упражнения, подвижные и дидактические игры, наблюдения за природой, труд. Происходит непосредственное физическое развитие, воспитание бережного отношения к природе, развивается умение наблюдать, видеть в самом обыкновенном,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прекрасное.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692696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Проблема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Мы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считаем, что благоустройство участка детского сада в холодное время года поможет организовать рациональный отдых детей во время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прогулок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Цель: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 детей положительного отношения к труду, создание благоприятных условий для прогулки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2" y="404664"/>
            <a:ext cx="86049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Задачи: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Образовательные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обогащать представления детей о сезонных изменениях в природе, закреплять умения определять свойства снега.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Развивающие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развивать у детей способы познания, наблюдения, обследования, экспериментирования, сравнения и сопоставления; развивать фантазию и творчество детей; развивать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речь.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Воспитательные</a:t>
            </a:r>
            <a:r>
              <a:rPr lang="ru-RU" sz="28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воспитывать желание участвовать в совместной трудовой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деятельности, формировать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умение договариваться, помогать друг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другу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522" y="908720"/>
            <a:ext cx="86049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Планируемый </a:t>
            </a:r>
            <a:r>
              <a:rPr lang="ru-RU" sz="36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результат </a:t>
            </a:r>
          </a:p>
          <a:p>
            <a:pPr algn="ctr"/>
            <a:endParaRPr lang="ru-RU" sz="32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лагоустройство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участка различными снежными </a:t>
            </a:r>
            <a:r>
              <a:rPr lang="ru-RU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постройками.Использование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этих построек во время ежедневных прогулок с детьми для физического развития, эстетического и трудового воспитание. Укрепление связей с семьей.</a:t>
            </a:r>
          </a:p>
        </p:txBody>
      </p:sp>
    </p:spTree>
    <p:extLst>
      <p:ext uri="{BB962C8B-B14F-4D97-AF65-F5344CB8AC3E}">
        <p14:creationId xmlns:p14="http://schemas.microsoft.com/office/powerpoint/2010/main" val="16678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1123"/>
            <a:ext cx="4752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Чтобы сказку создавать 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Нам не надо много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знать.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Мысль мелькнула,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в мгновенье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Вдруг приходит вдохновенье…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День морозный, чудо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снег.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Кропотливый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труд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коллег.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Каждый год мы лепим дружно…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кого? –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детишкам нужно!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025">
            <a:off x="4912163" y="923209"/>
            <a:ext cx="4255465" cy="567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ctorfamily.com/upload/BACKGROUND/Free-vector-Vector-background-Winter-Background-325432_w75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6" y="-144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Живут у нас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снеговички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дружные ребята! Хранят в порядке наши метёлочки, которыми ребята сметают снег с построек и с горки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pp.vk.me/c637219/v637219275/2da10/b5-jt2pBJ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144463"/>
            <a:ext cx="3959846" cy="4293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pp.vk.me/c637219/v637219275/2da34/-AYHv0e3e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925">
            <a:off x="133703" y="2937678"/>
            <a:ext cx="3718094" cy="4492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pp.vk.me/c637220/v637220275/2def7/Uf1gr5KdAQ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https://pp.vk.me/c637220/v637220275/2def7/Uf1gr5KdAQ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82207"/>
            <a:ext cx="3888432" cy="42036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656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31</cp:revision>
  <dcterms:created xsi:type="dcterms:W3CDTF">2017-01-30T17:19:53Z</dcterms:created>
  <dcterms:modified xsi:type="dcterms:W3CDTF">2017-02-22T16:51:04Z</dcterms:modified>
</cp:coreProperties>
</file>