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6" r:id="rId2"/>
    <p:sldId id="314" r:id="rId3"/>
    <p:sldId id="291" r:id="rId4"/>
    <p:sldId id="312" r:id="rId5"/>
    <p:sldId id="306" r:id="rId6"/>
    <p:sldId id="32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611560" y="846138"/>
            <a:ext cx="7886700" cy="517515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endParaRPr lang="ru-RU" sz="1350" dirty="0">
              <a:solidFill>
                <a:schemeClr val="bg1"/>
              </a:solidFill>
            </a:endParaRPr>
          </a:p>
        </p:txBody>
      </p:sp>
      <p:pic>
        <p:nvPicPr>
          <p:cNvPr id="1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868363"/>
            <a:ext cx="4968551" cy="515292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 rot="17788861">
            <a:off x="330256" y="2262176"/>
            <a:ext cx="3618265" cy="1219546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/>
            <a:r>
              <a:rPr lang="ru-RU" sz="60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Дружат люди</a:t>
            </a:r>
            <a:endParaRPr lang="ru-RU" sz="60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3252765">
            <a:off x="5337259" y="2235379"/>
            <a:ext cx="3618265" cy="1219546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/>
            <a:r>
              <a:rPr lang="ru-RU" sz="30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54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всей </a:t>
            </a:r>
            <a:r>
              <a:rPr lang="ru-RU" sz="54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Земли</a:t>
            </a:r>
            <a:endParaRPr lang="ru-RU" sz="54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14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formatsiya.ru/wp-content/uploads/2016/03/%D0%9F%D0%BE%D0%BB%D0%B8%D1%82%D0%B8%D1%87%D0%B5%D1%81%D0%BA%D0%B0%D1%8F-%D0%BA%D0%B0%D1%80%D1%82%D0%B0-%D0%BC%D0%B8%D1%80%D0%B0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8" t="5358" r="15439" b="21957"/>
          <a:stretch/>
        </p:blipFill>
        <p:spPr bwMode="auto">
          <a:xfrm>
            <a:off x="0" y="0"/>
            <a:ext cx="9144000" cy="68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80112" y="404664"/>
            <a:ext cx="18451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/>
              <a:t>Р</a:t>
            </a:r>
            <a:r>
              <a:rPr lang="ru-RU" sz="4400" b="1" dirty="0" smtClean="0"/>
              <a:t>оссия</a:t>
            </a:r>
            <a:endParaRPr lang="ru-RU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655335" y="1882886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Китай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331178" y="2867836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Индия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316416" y="1696011"/>
            <a:ext cx="7857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/>
              <a:t>Япо</a:t>
            </a:r>
            <a:r>
              <a:rPr lang="ru-RU" sz="2400" b="1" dirty="0" smtClean="0"/>
              <a:t>-</a:t>
            </a:r>
          </a:p>
          <a:p>
            <a:r>
              <a:rPr lang="ru-RU" sz="2400" b="1" dirty="0" err="1" smtClean="0"/>
              <a:t>ния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23729" y="4857551"/>
            <a:ext cx="1677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Бразилия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042146" y="2814216"/>
            <a:ext cx="8867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Ливия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36096" y="2421495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Иран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332732" y="1119495"/>
            <a:ext cx="756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Поль-</a:t>
            </a:r>
          </a:p>
          <a:p>
            <a:r>
              <a:rPr lang="ru-RU" b="1" dirty="0" err="1" smtClean="0"/>
              <a:t>ша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635901" y="1484784"/>
            <a:ext cx="7200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err="1" smtClean="0"/>
              <a:t>Фран</a:t>
            </a:r>
            <a:r>
              <a:rPr lang="ru-RU" sz="1600" b="1" dirty="0" smtClean="0"/>
              <a:t>-</a:t>
            </a:r>
          </a:p>
          <a:p>
            <a:r>
              <a:rPr lang="ru-RU" sz="1600" b="1" dirty="0" err="1" smtClean="0"/>
              <a:t>ция</a:t>
            </a:r>
            <a:endParaRPr lang="ru-RU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453673" y="2019617"/>
            <a:ext cx="6142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err="1" smtClean="0"/>
              <a:t>Ис</a:t>
            </a:r>
            <a:r>
              <a:rPr lang="ru-RU" sz="1600" b="1" dirty="0" err="1"/>
              <a:t>п</a:t>
            </a:r>
            <a:r>
              <a:rPr lang="ru-RU" sz="1600" b="1" dirty="0" err="1" smtClean="0"/>
              <a:t>а</a:t>
            </a:r>
            <a:endParaRPr lang="ru-RU" sz="1600" b="1" dirty="0" smtClean="0"/>
          </a:p>
          <a:p>
            <a:r>
              <a:rPr lang="ru-RU" sz="1600" b="1" dirty="0" err="1" smtClean="0"/>
              <a:t>ния</a:t>
            </a:r>
            <a:endParaRPr lang="ru-RU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311351" y="4881934"/>
            <a:ext cx="5212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Ан-</a:t>
            </a:r>
          </a:p>
          <a:p>
            <a:r>
              <a:rPr lang="ru-RU" b="1" dirty="0" err="1"/>
              <a:t>г</a:t>
            </a:r>
            <a:r>
              <a:rPr lang="ru-RU" b="1" dirty="0" err="1" smtClean="0"/>
              <a:t>о</a:t>
            </a:r>
            <a:r>
              <a:rPr lang="ru-RU" b="1" dirty="0" smtClean="0"/>
              <a:t>-</a:t>
            </a:r>
          </a:p>
          <a:p>
            <a:r>
              <a:rPr lang="ru-RU" b="1" dirty="0" smtClean="0"/>
              <a:t>ла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788024" y="1988840"/>
            <a:ext cx="591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Тур-</a:t>
            </a:r>
          </a:p>
          <a:p>
            <a:r>
              <a:rPr lang="ru-RU" b="1" dirty="0" err="1" smtClean="0"/>
              <a:t>ция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739950" y="3412733"/>
            <a:ext cx="599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Су-</a:t>
            </a:r>
          </a:p>
          <a:p>
            <a:r>
              <a:rPr lang="ru-RU" sz="2000" b="1" dirty="0" smtClean="0"/>
              <a:t>дан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 rot="490059">
            <a:off x="413810" y="731917"/>
            <a:ext cx="14836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Канада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109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tatic6.depositphotos.com/1008639/585/v/950/depositphotos_5859591-stock-illustration-hap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5685" r="63661" b="52588"/>
          <a:stretch/>
        </p:blipFill>
        <p:spPr bwMode="auto">
          <a:xfrm>
            <a:off x="133072" y="2761133"/>
            <a:ext cx="2736733" cy="399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static6.depositphotos.com/1008639/585/v/950/depositphotos_5859591-stock-illustration-hap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0" t="49460" r="37975" b="7219"/>
          <a:stretch/>
        </p:blipFill>
        <p:spPr bwMode="auto">
          <a:xfrm>
            <a:off x="6436295" y="0"/>
            <a:ext cx="2714171" cy="415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static6.depositphotos.com/1008639/585/v/950/depositphotos_5859591-stock-illustration-hap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69" t="5685" r="11461" b="52588"/>
          <a:stretch/>
        </p:blipFill>
        <p:spPr bwMode="auto">
          <a:xfrm>
            <a:off x="4427984" y="2859661"/>
            <a:ext cx="2735153" cy="399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static6.depositphotos.com/1008639/585/v/950/depositphotos_5859591-stock-illustration-hap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00" t="5685" r="38380" b="52588"/>
          <a:stretch/>
        </p:blipFill>
        <p:spPr bwMode="auto">
          <a:xfrm>
            <a:off x="2267744" y="-27296"/>
            <a:ext cx="2623062" cy="399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45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36577" y="116632"/>
            <a:ext cx="8676591" cy="6584056"/>
            <a:chOff x="236577" y="116632"/>
            <a:chExt cx="8676591" cy="6584056"/>
          </a:xfrm>
        </p:grpSpPr>
        <p:pic>
          <p:nvPicPr>
            <p:cNvPr id="5122" name="Picture 2" descr="http://st.depositphotos.com/1318242/1923/v/950/depositphotos_19235123-stock-illustration-children-of-different-ethnicities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566" t="33218" b="33564"/>
            <a:stretch/>
          </p:blipFill>
          <p:spPr bwMode="auto">
            <a:xfrm>
              <a:off x="5652120" y="117037"/>
              <a:ext cx="3261048" cy="32399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http://st.depositphotos.com/1318242/1923/v/950/depositphotos_19235123-stock-illustration-children-of-different-ethnicities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218" r="67363" b="33564"/>
            <a:stretch/>
          </p:blipFill>
          <p:spPr bwMode="auto">
            <a:xfrm>
              <a:off x="236577" y="116632"/>
              <a:ext cx="3183295" cy="32399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http://st.depositphotos.com/1318242/1923/v/950/depositphotos_19235123-stock-illustration-children-of-different-ethnicities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87" r="1" b="67195"/>
            <a:stretch/>
          </p:blipFill>
          <p:spPr bwMode="auto">
            <a:xfrm>
              <a:off x="5004048" y="3501008"/>
              <a:ext cx="3200400" cy="3199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ttp://st.depositphotos.com/1318242/1923/v/950/depositphotos_19235123-stock-illustration-children-of-different-ethnicities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75" r="34014" b="67195"/>
            <a:stretch/>
          </p:blipFill>
          <p:spPr bwMode="auto">
            <a:xfrm>
              <a:off x="1115616" y="3501008"/>
              <a:ext cx="3083226" cy="3199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608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6372200" y="1556792"/>
            <a:ext cx="309737" cy="9144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4026389" y="372688"/>
            <a:ext cx="2655547" cy="3600000"/>
            <a:chOff x="6156176" y="376583"/>
            <a:chExt cx="1584176" cy="1900289"/>
          </a:xfrm>
        </p:grpSpPr>
        <p:pic>
          <p:nvPicPr>
            <p:cNvPr id="3074" name="Picture 2" descr="https://t3.ftcdn.net/jpg/00/20/67/08/500_F_20670841_bdif8P822buPGYk7CYh9ILo8DupFa8m2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050" r="11203" b="62489"/>
            <a:stretch/>
          </p:blipFill>
          <p:spPr bwMode="auto">
            <a:xfrm>
              <a:off x="6400799" y="376583"/>
              <a:ext cx="1248229" cy="1873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Овал 4"/>
            <p:cNvSpPr/>
            <p:nvPr/>
          </p:nvSpPr>
          <p:spPr>
            <a:xfrm>
              <a:off x="6156176" y="1583949"/>
              <a:ext cx="648072" cy="6929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7324992" y="1439933"/>
              <a:ext cx="415360" cy="6929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641426" y="3289063"/>
            <a:ext cx="2461227" cy="3600000"/>
            <a:chOff x="4932040" y="836712"/>
            <a:chExt cx="1388086" cy="1649929"/>
          </a:xfrm>
        </p:grpSpPr>
        <p:pic>
          <p:nvPicPr>
            <p:cNvPr id="12" name="Picture 2" descr="https://t3.ftcdn.net/jpg/00/20/67/08/500_F_20670841_bdif8P822buPGYk7CYh9ILo8DupFa8m2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81" r="34843" b="67551"/>
            <a:stretch/>
          </p:blipFill>
          <p:spPr bwMode="auto">
            <a:xfrm>
              <a:off x="5109029" y="836712"/>
              <a:ext cx="1103085" cy="147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Овал 12"/>
            <p:cNvSpPr/>
            <p:nvPr/>
          </p:nvSpPr>
          <p:spPr>
            <a:xfrm>
              <a:off x="4932040" y="2116526"/>
              <a:ext cx="914400" cy="2005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5010246" y="1202126"/>
              <a:ext cx="209826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6104102" y="1572241"/>
              <a:ext cx="216024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95536" y="357638"/>
            <a:ext cx="2265590" cy="3600000"/>
            <a:chOff x="2051720" y="836712"/>
            <a:chExt cx="1296144" cy="1810342"/>
          </a:xfrm>
        </p:grpSpPr>
        <p:pic>
          <p:nvPicPr>
            <p:cNvPr id="17" name="Picture 2" descr="https://t3.ftcdn.net/jpg/00/20/67/08/500_F_20670841_bdif8P822buPGYk7CYh9ILo8DupFa8m2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760" b="63389"/>
            <a:stretch/>
          </p:blipFill>
          <p:spPr bwMode="auto">
            <a:xfrm>
              <a:off x="2051720" y="836712"/>
              <a:ext cx="1228510" cy="1659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Овал 17"/>
            <p:cNvSpPr/>
            <p:nvPr/>
          </p:nvSpPr>
          <p:spPr>
            <a:xfrm>
              <a:off x="2915816" y="2132856"/>
              <a:ext cx="432048" cy="514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3009528" y="1538491"/>
              <a:ext cx="338336" cy="2561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480423" y="2995198"/>
            <a:ext cx="2583998" cy="3890186"/>
            <a:chOff x="2339752" y="2969842"/>
            <a:chExt cx="2022266" cy="3212559"/>
          </a:xfrm>
        </p:grpSpPr>
        <p:pic>
          <p:nvPicPr>
            <p:cNvPr id="10" name="Picture 2" descr="http://hameleons.com/uploads/posts/2013-07/1374939888_indian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91" t="41330" r="21318" b="39041"/>
            <a:stretch/>
          </p:blipFill>
          <p:spPr bwMode="auto">
            <a:xfrm>
              <a:off x="2339752" y="2969842"/>
              <a:ext cx="1301333" cy="28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Прямоугольник 20"/>
            <p:cNvSpPr/>
            <p:nvPr/>
          </p:nvSpPr>
          <p:spPr>
            <a:xfrm>
              <a:off x="2533218" y="5780157"/>
              <a:ext cx="914400" cy="4022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447618" y="3340385"/>
              <a:ext cx="914400" cy="4022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447618" y="4179348"/>
              <a:ext cx="914400" cy="4022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295693" y="4957026"/>
              <a:ext cx="914400" cy="4022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 rot="16200000">
              <a:off x="3102818" y="5557984"/>
              <a:ext cx="732928" cy="4022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 rot="16200000">
              <a:off x="2113477" y="5329186"/>
              <a:ext cx="914400" cy="4022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41864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611560" y="846138"/>
            <a:ext cx="7886700" cy="517515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endParaRPr lang="ru-RU" sz="1350" dirty="0">
              <a:solidFill>
                <a:prstClr val="white"/>
              </a:solidFill>
            </a:endParaRPr>
          </a:p>
        </p:txBody>
      </p:sp>
      <p:pic>
        <p:nvPicPr>
          <p:cNvPr id="1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868363"/>
            <a:ext cx="4968551" cy="515292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 rot="17788861">
            <a:off x="330256" y="2262176"/>
            <a:ext cx="3618265" cy="1219546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/>
            <a:r>
              <a:rPr lang="ru-RU" sz="60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Дружат люди</a:t>
            </a:r>
            <a:endParaRPr lang="ru-RU" sz="60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3252765">
            <a:off x="5337259" y="2235379"/>
            <a:ext cx="3618265" cy="1219546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/>
            <a:r>
              <a:rPr lang="ru-RU" sz="30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54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всей </a:t>
            </a:r>
            <a:r>
              <a:rPr lang="ru-RU" sz="54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Земли</a:t>
            </a:r>
            <a:endParaRPr lang="ru-RU" sz="54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091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32</Words>
  <Application>Microsoft Office PowerPoint</Application>
  <PresentationFormat>Экран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</dc:title>
  <dc:creator>MAXIM</dc:creator>
  <cp:lastModifiedBy>user1</cp:lastModifiedBy>
  <cp:revision>49</cp:revision>
  <dcterms:created xsi:type="dcterms:W3CDTF">2013-10-01T09:27:18Z</dcterms:created>
  <dcterms:modified xsi:type="dcterms:W3CDTF">2017-09-25T06:09:25Z</dcterms:modified>
</cp:coreProperties>
</file>