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АД 53\КОНКУРСЫ\январь\Лэпбук Профессии\IMG_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60648"/>
            <a:ext cx="372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322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«ЛОТО»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Пользователь\Desktop\САД 53\КОНКУРСЫ\январь\Лэпбук Профессии\IMG_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54" y="578297"/>
            <a:ext cx="4408968" cy="58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2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231" y="188640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«Раскраски»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Пользователь\Desktop\САД 53\КОНКУРСЫ\январь\Лэпбук Профессии\IMG_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31" y="908720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7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АД 53\КОНКУРСЫ\январь\Лэпбук Профессии\IMG_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59" y="1196752"/>
            <a:ext cx="3885896" cy="51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Лэпбук</a:t>
            </a:r>
            <a:r>
              <a:rPr lang="ru-RU" sz="3200" dirty="0" smtClean="0"/>
              <a:t> в развернутом виде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618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САД 53\КОНКУРСЫ\январь\Лэпбук Профессии\IMG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6863"/>
            <a:ext cx="4392488" cy="58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страница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профессию»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САД 53\КОНКУРСЫ\январь\Лэпбук Профессии\IMG_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«Стихи»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АД 53\КОНКУРСЫ\январь\Лэпбук Профессии\IMG_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2615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4720" y="476672"/>
            <a:ext cx="6725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дидактические игры (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нужно для работы»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о профессиях»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ьзователь\Desktop\САД 53\КОНКУРСЫ\январь\Лэпбук Профессии\IMG_0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41" y="1844824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рассказ по картинке»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Desktop\САД 53\КОНКУРСЫ\январь\Лэпбук Профессии\IMG_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4" y="90872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7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рассказ по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«Загадки»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ользователь\Desktop\САД 53\КОНКУРСЫ\январь\Лэпбук Профессии\IMG_0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50" y="1124744"/>
            <a:ext cx="4121190" cy="54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9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нужно для работы»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Пользователь\Desktop\САД 53\КОНКУРСЫ\январь\Лэпбук Профессии\IMG_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25" y="578297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425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85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2018-01-11T14:15:38Z</dcterms:created>
  <dcterms:modified xsi:type="dcterms:W3CDTF">2018-01-11T14:39:43Z</dcterms:modified>
</cp:coreProperties>
</file>