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9" r:id="rId4"/>
    <p:sldId id="268" r:id="rId5"/>
    <p:sldId id="270" r:id="rId6"/>
    <p:sldId id="271" r:id="rId7"/>
    <p:sldId id="272" r:id="rId8"/>
    <p:sldId id="273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0466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 учреждение – детский сад комбинированного вида № 3 «Радуга» города Асино Томской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1700808"/>
            <a:ext cx="4824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«Волшебница Зима»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5445224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Спраговская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О.В.,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читель-логопед первой квалификационной категории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48680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страница</a:t>
            </a:r>
          </a:p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Собраны задания по развитию связной речи по лексическим темам: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«Зима. Зимняя одежда», «Зима. Зимние забавы», «Зимующие птицы».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E:\DCIM\338___02\IMG_9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543857" cy="47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2204864"/>
            <a:ext cx="3132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загадки и объясни, что помогло тебе их отгадать;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Чтение, ответы на вопросы, пересказ;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 пословицы;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лишнее и почему?;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 словечко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страница 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«Зимующие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с изображением кормушки, конверт с предметными картинками – птицами. Ребенку дается задание – отобрать картинки с зимующими птицами, назвать птиц, поместить зимующих птиц на кормушку.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:\DCIM\338___02\IMG_9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284178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DCIM\338___02\IMG_9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2896"/>
            <a:ext cx="505205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0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32656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страница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дифференциацию звуков по теме «Зима»;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3 «гармошки» с лексико-грамматическими упражнениями по теме «Зима».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E:\DCIM\338___02\IMG_9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4134875"/>
            <a:ext cx="3354803" cy="251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DCIM\338___02\IMG_9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1268760"/>
            <a:ext cx="3348372" cy="25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DCIM\338___02\IMG_94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05" y="1585086"/>
            <a:ext cx="343584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2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страница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Посвящена теме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звери зимуют»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E:\DCIM\338___02\IMG_9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46999"/>
            <a:ext cx="2715766" cy="362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DCIM\338___02\IMG_9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59" y="4143806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DCIM\338___02\IMG_94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6979"/>
            <a:ext cx="2550155" cy="340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8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26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страница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  «Где зимой можно  играть, где играть нельзя».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E:\DCIM\338___02\IMG_9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24" y="1814732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DCIM\338___02\IMG_94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6" b="12639"/>
          <a:stretch/>
        </p:blipFill>
        <p:spPr bwMode="auto">
          <a:xfrm>
            <a:off x="164047" y="1814733"/>
            <a:ext cx="3489851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7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страница</a:t>
            </a:r>
          </a:p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Посвящена развитию связной речи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А). 2 сюжетных картинки для составления детьми творческих рассказов.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Б). 1 конверт с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мнемотаблицами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составления рассказов.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В). 1 конверт с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-квадратами для составления предложений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E:\DCIM\338___02\IMG_9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65968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DCIM\338___02\IMG_9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97006"/>
            <a:ext cx="2513058" cy="335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DCIM\338___02\IMG_94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75148"/>
            <a:ext cx="343584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6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страница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Книжка-малышка «Снеговик», в которой собраны загадки по лексической теме «Зима».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 с дидактической игрой «Собери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E:\DCIM\338___02\IMG_9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8983"/>
            <a:ext cx="3392371" cy="452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DCIM\338___02\IMG_94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56060"/>
            <a:ext cx="3384376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страница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для дидактической игры «Найди 10 отличий».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 descr="E:\DCIM\338___02\IMG_94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14" y="1268760"/>
            <a:ext cx="386789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DCIM\338___02\IMG_9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86789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6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книжке – раскладушке поместилось очень много информации в очень привлекательной и интересной форме. Но каждый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может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по-своему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«Волшебница Зима» я делала самостоятельно.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Увидев заинтересованность детей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дальнейшем  планирую привлечь к созданию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воспитанников, и их родителей!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реализации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педагог ищет новые средства и методы, которые соответствуют целям и требованиям дошкольного образования. Одной из новых форм организации образовательной деятельности, которая охватывает все образовательные области в соответствии с ФГОС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способствует достижению поставленных целей путем объединения совместных усилий, является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7" name="Picture 3" descr="E:\DCIM\338___02\IMG_9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6992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00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76672"/>
            <a:ext cx="7200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что же такое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lapbook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дословном переводе с английского языка значит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"наколенная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книга".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представляет собой тематическую папку с кармашками, блокнотами и окошками, подвижными деталями, которые ребенок может доставать, перекладывать, складывать по своему усмотрению. Это книга, которую педагог собирает, склеивает ее отдельные части в единое целое, креативно оформляет, используя всевозможные цвета и формы. Чаще всего основой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твердая бумага или картон. Таким образом, можно сказать, что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собирательный образ плаката, книги и раздаточного материла, который направлен на развитие творческого потенциала в рамках заданной темы, расширяя не только кругозор, но и формируя навыки и умения.</a:t>
            </a:r>
          </a:p>
        </p:txBody>
      </p:sp>
    </p:spTree>
    <p:extLst>
      <p:ext uri="{BB962C8B-B14F-4D97-AF65-F5344CB8AC3E}">
        <p14:creationId xmlns:p14="http://schemas.microsoft.com/office/powerpoint/2010/main" val="33564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67687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для меня стала привлекательна данная форма работы с детьми?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Во-первых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ребенку по своему желанию организовать информацию по интересующей его теме, лучше понять и запомнить материал.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это отличный способ для повторения пройденного материала. В любое удобное время ребенок просто открывает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 радостью повторяет пройденное, рассматривая книжку.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ребенок сам может участвовать в  сборе  информации.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В-четвертых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можно выбрать задания под силу каждому (для малышей – кармашки с карточками или фигурками животных,  а старшим детям – задания, подразумевающие умение писать и т.д.)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В-пятых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хорошо подойдет для занятий в группах, где одновременно будут заняты несколько детей. 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 и в конце концов, это просто интересно. Дошкольникам нужны эмоциональные, яркие и увлекательные занятия!</a:t>
            </a:r>
          </a:p>
        </p:txBody>
      </p:sp>
    </p:spTree>
    <p:extLst>
      <p:ext uri="{BB962C8B-B14F-4D97-AF65-F5344CB8AC3E}">
        <p14:creationId xmlns:p14="http://schemas.microsoft.com/office/powerpoint/2010/main" val="38768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92696"/>
            <a:ext cx="69127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отвечает требованиям ФГОС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предметно-развивающей среде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информативен;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способствует развитию творчества, воображения. Пригоден к использованию одновременно группой детей (в том числе с участием взрослого как играющего партнера); обладает дидактическими свойствами; является средством художественно-эстетического развития ребенка, приобщает его к миру искусства;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(есть несколько вариантов использования каждой его части); его структура и содержание доступно детям дошкольного возраста; обеспечивает игровую, познавательную, исследовательскую и творческую активность всех 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val="245652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вид совместной деятельности взрослого и ребёнка.</a:t>
            </a:r>
          </a:p>
          <a:p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привлекает детей своей необычной формой, ярким цветом и разнообразием материала. Каждый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уникален, нет правильного или неправильного метода его создания.</a:t>
            </a:r>
          </a:p>
          <a:p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развитию творческого мышления, развивает познавательный интерес.</a:t>
            </a:r>
          </a:p>
          <a:p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содержащий в себе множество кармашков, окошечек, книжек раскладушек, по разному раскрывающихся, будет способствовать развитию мелкой моторики детей. </a:t>
            </a:r>
          </a:p>
        </p:txBody>
      </p:sp>
      <p:pic>
        <p:nvPicPr>
          <p:cNvPr id="12290" name="Picture 2" descr="E:\DCIM\338___02\IMG_9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001" y="2996952"/>
            <a:ext cx="2738992" cy="365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6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8488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отвечает основным тезисам партнёрской деятельности взрослого с детьми.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включенность воспитателя в деятельность наравне с детьми;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добровольное присоединение дошкольников к деятельности (без психического и дисциплинарного принуждения);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свободное общение и перемещение детей во время деятельности (при соответствии организации рабочего пространства);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конец деятельности (каждый работает в своем темпе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активизирует у детей интерес к познавательной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проявить себя каждому ребёнку!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лучше понять и запомнить информацию.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позволяет сохранить собранный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2068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Вашему вниманию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«Волшебница Зима»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(создан для закрепления пройденного материала по лексическим темам о зиме)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14475"/>
            <a:ext cx="5866656" cy="440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4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страница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Зима. Признаки зимы. </a:t>
            </a: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зимних месяцев.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:\DCIM\338___02\IMG_9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7"/>
            <a:ext cx="3312368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DCIM\338___02\IMG_9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756" y="1700807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7984" y="5128298"/>
            <a:ext cx="42892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рассматривая картинки</a:t>
            </a:r>
            <a:r>
              <a:rPr lang="ru-RU" dirty="0" smtClean="0"/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 признаки зимы, запоминает названия зимних месяцев.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162</TotalTime>
  <Words>906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2017-01-30T09:14:36Z</dcterms:created>
  <dcterms:modified xsi:type="dcterms:W3CDTF">2017-02-12T05:55:53Z</dcterms:modified>
</cp:coreProperties>
</file>