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1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3" r:id="rId13"/>
    <p:sldId id="291" r:id="rId14"/>
    <p:sldId id="297" r:id="rId15"/>
    <p:sldId id="260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80"/>
    <a:srgbClr val="CC0099"/>
    <a:srgbClr val="33CC33"/>
    <a:srgbClr val="D60093"/>
    <a:srgbClr val="F34F39"/>
    <a:srgbClr val="0C6E23"/>
    <a:srgbClr val="FEFA54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60"/>
  </p:normalViewPr>
  <p:slideViewPr>
    <p:cSldViewPr>
      <p:cViewPr varScale="1">
        <p:scale>
          <a:sx n="45" d="100"/>
          <a:sy n="4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76F94-10F0-445C-BD2C-3A729FB1CD92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8D9E4B-163C-4590-AD19-88FF4BF2B6FF}">
      <dgm:prSet phldrT="[Текст]" custT="1"/>
      <dgm:spPr/>
      <dgm:t>
        <a:bodyPr/>
        <a:lstStyle/>
        <a:p>
          <a:r>
            <a:rPr lang="ru-RU" sz="2000" b="1" dirty="0" smtClean="0"/>
            <a:t>Информационно-коммуникационные технологии </a:t>
          </a:r>
          <a:endParaRPr lang="ru-RU" sz="2000" b="1" dirty="0"/>
        </a:p>
      </dgm:t>
    </dgm:pt>
    <dgm:pt modelId="{108103F9-43BC-4434-BF96-A26D27954FF2}" type="parTrans" cxnId="{4FB7A54B-DCC5-41C8-B4BA-3951F5EC0461}">
      <dgm:prSet/>
      <dgm:spPr/>
      <dgm:t>
        <a:bodyPr/>
        <a:lstStyle/>
        <a:p>
          <a:endParaRPr lang="ru-RU"/>
        </a:p>
      </dgm:t>
    </dgm:pt>
    <dgm:pt modelId="{F9A10049-8166-42DE-B196-0F31CD525F67}" type="sibTrans" cxnId="{4FB7A54B-DCC5-41C8-B4BA-3951F5EC0461}">
      <dgm:prSet/>
      <dgm:spPr/>
      <dgm:t>
        <a:bodyPr/>
        <a:lstStyle/>
        <a:p>
          <a:endParaRPr lang="ru-RU"/>
        </a:p>
      </dgm:t>
    </dgm:pt>
    <dgm:pt modelId="{3C2F8675-E37F-4AB9-975A-831819417B79}">
      <dgm:prSet phldrT="[Текст]" phldr="1"/>
      <dgm:spPr/>
      <dgm:t>
        <a:bodyPr/>
        <a:lstStyle/>
        <a:p>
          <a:endParaRPr lang="ru-RU"/>
        </a:p>
      </dgm:t>
    </dgm:pt>
    <dgm:pt modelId="{5286622E-B283-4215-9611-ADCFB27F4A1F}" type="parTrans" cxnId="{08C5352A-5C75-4E80-9DEA-B2334BCAD700}">
      <dgm:prSet/>
      <dgm:spPr/>
      <dgm:t>
        <a:bodyPr/>
        <a:lstStyle/>
        <a:p>
          <a:endParaRPr lang="ru-RU"/>
        </a:p>
      </dgm:t>
    </dgm:pt>
    <dgm:pt modelId="{5A3653F6-AD7C-4EC3-BE5D-7D2241B96BD9}" type="sibTrans" cxnId="{08C5352A-5C75-4E80-9DEA-B2334BCAD700}">
      <dgm:prSet/>
      <dgm:spPr/>
      <dgm:t>
        <a:bodyPr/>
        <a:lstStyle/>
        <a:p>
          <a:endParaRPr lang="ru-RU"/>
        </a:p>
      </dgm:t>
    </dgm:pt>
    <dgm:pt modelId="{2C58693A-BC04-406D-9000-7C1143CC9105}">
      <dgm:prSet phldrT="[Текст]" phldr="1"/>
      <dgm:spPr/>
      <dgm:t>
        <a:bodyPr/>
        <a:lstStyle/>
        <a:p>
          <a:endParaRPr lang="ru-RU"/>
        </a:p>
      </dgm:t>
    </dgm:pt>
    <dgm:pt modelId="{B379F384-5693-4DCB-889A-01AAB15FDD85}" type="parTrans" cxnId="{E2E59054-FEA8-4CD3-B9DF-3A23041B3785}">
      <dgm:prSet/>
      <dgm:spPr/>
      <dgm:t>
        <a:bodyPr/>
        <a:lstStyle/>
        <a:p>
          <a:endParaRPr lang="ru-RU"/>
        </a:p>
      </dgm:t>
    </dgm:pt>
    <dgm:pt modelId="{B5133CBE-FD28-451E-A635-31448EE733EE}" type="sibTrans" cxnId="{E2E59054-FEA8-4CD3-B9DF-3A23041B3785}">
      <dgm:prSet/>
      <dgm:spPr/>
      <dgm:t>
        <a:bodyPr/>
        <a:lstStyle/>
        <a:p>
          <a:endParaRPr lang="ru-RU"/>
        </a:p>
      </dgm:t>
    </dgm:pt>
    <dgm:pt modelId="{6C572729-426F-4A5F-A3AF-AFE2062773DD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Игровые</a:t>
          </a:r>
          <a:r>
            <a:rPr lang="ru-RU" sz="2000" dirty="0" smtClean="0"/>
            <a:t> </a:t>
          </a:r>
          <a:endParaRPr lang="ru-RU" sz="2000" dirty="0"/>
        </a:p>
      </dgm:t>
    </dgm:pt>
    <dgm:pt modelId="{6CF713BA-DBFF-47D6-8FEE-1A9D7F39DA38}" type="parTrans" cxnId="{97DFAC22-C06B-4B27-8784-2ECA63B58979}">
      <dgm:prSet/>
      <dgm:spPr/>
      <dgm:t>
        <a:bodyPr/>
        <a:lstStyle/>
        <a:p>
          <a:endParaRPr lang="ru-RU"/>
        </a:p>
      </dgm:t>
    </dgm:pt>
    <dgm:pt modelId="{28969D24-F8CA-44DD-8764-C9B78A0A27DB}" type="sibTrans" cxnId="{97DFAC22-C06B-4B27-8784-2ECA63B58979}">
      <dgm:prSet/>
      <dgm:spPr/>
      <dgm:t>
        <a:bodyPr/>
        <a:lstStyle/>
        <a:p>
          <a:endParaRPr lang="ru-RU"/>
        </a:p>
      </dgm:t>
    </dgm:pt>
    <dgm:pt modelId="{5972D04F-C238-473F-A02F-B32E19FDD84F}">
      <dgm:prSet phldrT="[Текст]" phldr="1"/>
      <dgm:spPr/>
      <dgm:t>
        <a:bodyPr/>
        <a:lstStyle/>
        <a:p>
          <a:endParaRPr lang="ru-RU"/>
        </a:p>
      </dgm:t>
    </dgm:pt>
    <dgm:pt modelId="{A109AA9A-7892-446D-BA62-03F82962FDF5}" type="parTrans" cxnId="{E168C1A8-26B7-4F57-90B0-3780C3AC4E3B}">
      <dgm:prSet/>
      <dgm:spPr/>
      <dgm:t>
        <a:bodyPr/>
        <a:lstStyle/>
        <a:p>
          <a:endParaRPr lang="ru-RU"/>
        </a:p>
      </dgm:t>
    </dgm:pt>
    <dgm:pt modelId="{CEB78253-9475-4DD3-9004-E8593CBBC12D}" type="sibTrans" cxnId="{E168C1A8-26B7-4F57-90B0-3780C3AC4E3B}">
      <dgm:prSet/>
      <dgm:spPr/>
      <dgm:t>
        <a:bodyPr/>
        <a:lstStyle/>
        <a:p>
          <a:endParaRPr lang="ru-RU"/>
        </a:p>
      </dgm:t>
    </dgm:pt>
    <dgm:pt modelId="{C3631AF6-FF60-4080-9579-8BB433C0090A}">
      <dgm:prSet phldrT="[Текст]" phldr="1"/>
      <dgm:spPr/>
      <dgm:t>
        <a:bodyPr/>
        <a:lstStyle/>
        <a:p>
          <a:endParaRPr lang="ru-RU"/>
        </a:p>
      </dgm:t>
    </dgm:pt>
    <dgm:pt modelId="{52A47A29-88AF-40B0-B2BF-1D9D810820C1}" type="parTrans" cxnId="{EE80823C-8452-490B-AAD9-AD0AFF406671}">
      <dgm:prSet/>
      <dgm:spPr/>
      <dgm:t>
        <a:bodyPr/>
        <a:lstStyle/>
        <a:p>
          <a:endParaRPr lang="ru-RU"/>
        </a:p>
      </dgm:t>
    </dgm:pt>
    <dgm:pt modelId="{75251540-FCBB-4BD1-9BFC-8E9963DD2212}" type="sibTrans" cxnId="{EE80823C-8452-490B-AAD9-AD0AFF406671}">
      <dgm:prSet/>
      <dgm:spPr/>
      <dgm:t>
        <a:bodyPr/>
        <a:lstStyle/>
        <a:p>
          <a:endParaRPr lang="ru-RU"/>
        </a:p>
      </dgm:t>
    </dgm:pt>
    <dgm:pt modelId="{B62A179A-7A84-48B7-913D-0C690317C020}">
      <dgm:prSet/>
      <dgm:spPr/>
      <dgm:t>
        <a:bodyPr/>
        <a:lstStyle/>
        <a:p>
          <a:endParaRPr lang="ru-RU" dirty="0"/>
        </a:p>
      </dgm:t>
    </dgm:pt>
    <dgm:pt modelId="{BF383F77-9815-4938-9E61-ACEFA5B9A645}" type="parTrans" cxnId="{220A0F9B-3928-4922-81DD-1B42AAB36BE1}">
      <dgm:prSet/>
      <dgm:spPr/>
      <dgm:t>
        <a:bodyPr/>
        <a:lstStyle/>
        <a:p>
          <a:endParaRPr lang="ru-RU"/>
        </a:p>
      </dgm:t>
    </dgm:pt>
    <dgm:pt modelId="{2E306F7D-AC08-41C0-81EB-21EF128A1EEF}" type="sibTrans" cxnId="{220A0F9B-3928-4922-81DD-1B42AAB36BE1}">
      <dgm:prSet/>
      <dgm:spPr/>
      <dgm:t>
        <a:bodyPr/>
        <a:lstStyle/>
        <a:p>
          <a:endParaRPr lang="ru-RU"/>
        </a:p>
      </dgm:t>
    </dgm:pt>
    <dgm:pt modelId="{64D64735-69B1-4582-8BF9-E78FA0909CA1}">
      <dgm:prSet custT="1"/>
      <dgm:spPr/>
      <dgm:t>
        <a:bodyPr/>
        <a:lstStyle/>
        <a:p>
          <a:pPr algn="ctr"/>
          <a:r>
            <a:rPr lang="ru-RU" sz="2000" b="1" dirty="0" err="1" smtClean="0">
              <a:effectLst/>
            </a:rPr>
            <a:t>Здоровьесберегающие</a:t>
          </a:r>
          <a:r>
            <a:rPr lang="ru-RU" sz="2000" b="1" dirty="0" smtClean="0">
              <a:effectLst/>
            </a:rPr>
            <a:t> </a:t>
          </a:r>
          <a:endParaRPr lang="ru-RU" sz="2000" b="1" dirty="0">
            <a:effectLst/>
          </a:endParaRPr>
        </a:p>
      </dgm:t>
    </dgm:pt>
    <dgm:pt modelId="{CAD4BEF2-1873-4435-9ED2-484102736810}" type="parTrans" cxnId="{F3EDD5B4-3BD0-45F0-A80F-81FBA03B1CE2}">
      <dgm:prSet/>
      <dgm:spPr/>
      <dgm:t>
        <a:bodyPr/>
        <a:lstStyle/>
        <a:p>
          <a:endParaRPr lang="ru-RU"/>
        </a:p>
      </dgm:t>
    </dgm:pt>
    <dgm:pt modelId="{DF55E2E7-9168-485D-8397-189324FCD27E}" type="sibTrans" cxnId="{F3EDD5B4-3BD0-45F0-A80F-81FBA03B1CE2}">
      <dgm:prSet/>
      <dgm:spPr/>
      <dgm:t>
        <a:bodyPr/>
        <a:lstStyle/>
        <a:p>
          <a:endParaRPr lang="ru-RU"/>
        </a:p>
      </dgm:t>
    </dgm:pt>
    <dgm:pt modelId="{46666015-CCE3-48B2-AA84-73FA07DD346E}">
      <dgm:prSet custT="1"/>
      <dgm:spPr/>
      <dgm:t>
        <a:bodyPr/>
        <a:lstStyle/>
        <a:p>
          <a:pPr algn="ctr"/>
          <a:r>
            <a:rPr lang="ru-RU" sz="2000" b="1" dirty="0" smtClean="0">
              <a:effectLst/>
            </a:rPr>
            <a:t>Личностно-ориентированные</a:t>
          </a:r>
          <a:endParaRPr lang="ru-RU" sz="2000" b="1" dirty="0">
            <a:effectLst/>
          </a:endParaRPr>
        </a:p>
      </dgm:t>
    </dgm:pt>
    <dgm:pt modelId="{5E4A9418-9252-4959-8012-9258656AD501}" type="parTrans" cxnId="{6AD5E642-E811-4DEA-A905-E34A1162B09F}">
      <dgm:prSet/>
      <dgm:spPr/>
      <dgm:t>
        <a:bodyPr/>
        <a:lstStyle/>
        <a:p>
          <a:endParaRPr lang="ru-RU"/>
        </a:p>
      </dgm:t>
    </dgm:pt>
    <dgm:pt modelId="{5335CDC8-913F-412B-846F-FD992FC7A41C}" type="sibTrans" cxnId="{6AD5E642-E811-4DEA-A905-E34A1162B09F}">
      <dgm:prSet/>
      <dgm:spPr/>
      <dgm:t>
        <a:bodyPr/>
        <a:lstStyle/>
        <a:p>
          <a:endParaRPr lang="ru-RU"/>
        </a:p>
      </dgm:t>
    </dgm:pt>
    <dgm:pt modelId="{26B7C6C5-F384-4033-A76A-E6D5B5D14DF8}">
      <dgm:prSet/>
      <dgm:spPr/>
      <dgm:t>
        <a:bodyPr/>
        <a:lstStyle/>
        <a:p>
          <a:endParaRPr lang="ru-RU" dirty="0"/>
        </a:p>
      </dgm:t>
    </dgm:pt>
    <dgm:pt modelId="{F529E2F8-C5F1-4D94-AD87-B946EFD29A09}" type="parTrans" cxnId="{078A552F-6B5C-4D04-93B1-951F6E64E3D7}">
      <dgm:prSet/>
      <dgm:spPr/>
      <dgm:t>
        <a:bodyPr/>
        <a:lstStyle/>
        <a:p>
          <a:endParaRPr lang="ru-RU"/>
        </a:p>
      </dgm:t>
    </dgm:pt>
    <dgm:pt modelId="{748A3B57-912A-4097-B1D5-07601C56E302}" type="sibTrans" cxnId="{078A552F-6B5C-4D04-93B1-951F6E64E3D7}">
      <dgm:prSet/>
      <dgm:spPr/>
      <dgm:t>
        <a:bodyPr/>
        <a:lstStyle/>
        <a:p>
          <a:endParaRPr lang="ru-RU"/>
        </a:p>
      </dgm:t>
    </dgm:pt>
    <dgm:pt modelId="{6DFA6703-9DD1-4D94-B48B-317FA4C7C36E}" type="pres">
      <dgm:prSet presAssocID="{1F676F94-10F0-445C-BD2C-3A729FB1C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5B972-5FB5-4982-A786-C95F67628203}" type="pres">
      <dgm:prSet presAssocID="{46666015-CCE3-48B2-AA84-73FA07DD346E}" presName="parentText" presStyleLbl="node1" presStyleIdx="0" presStyleCnt="4" custScaleY="150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27719-96D3-4E54-86C0-5EF48AF8411D}" type="pres">
      <dgm:prSet presAssocID="{46666015-CCE3-48B2-AA84-73FA07DD346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BBD9-4E97-4ABC-9E7A-5C0344846DAA}" type="pres">
      <dgm:prSet presAssocID="{64D64735-69B1-4582-8BF9-E78FA0909CA1}" presName="parentText" presStyleLbl="node1" presStyleIdx="1" presStyleCnt="4" custScaleX="66667" custScaleY="178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35C9-251C-415C-AFA5-A5D58EEA12B8}" type="pres">
      <dgm:prSet presAssocID="{64D64735-69B1-4582-8BF9-E78FA0909CA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57B86-7AA9-43FF-984B-DB02C63EB08A}" type="pres">
      <dgm:prSet presAssocID="{538D9E4B-163C-4590-AD19-88FF4BF2B6FF}" presName="parentText" presStyleLbl="node1" presStyleIdx="2" presStyleCnt="4" custScaleY="162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60AA-A536-4248-BFE2-3B03207C7411}" type="pres">
      <dgm:prSet presAssocID="{538D9E4B-163C-4590-AD19-88FF4BF2B6F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6C14-5258-4A13-8E31-0597296E6525}" type="pres">
      <dgm:prSet presAssocID="{6C572729-426F-4A5F-A3AF-AFE2062773DD}" presName="parentText" presStyleLbl="node1" presStyleIdx="3" presStyleCnt="4" custScaleX="64286" custScaleY="1653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5297D-074B-4E0E-A44A-372443B95523}" type="pres">
      <dgm:prSet presAssocID="{6C572729-426F-4A5F-A3AF-AFE2062773D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DE1AD-061B-49A2-B1DF-B5BB7FE9FF92}" type="presOf" srcId="{6C572729-426F-4A5F-A3AF-AFE2062773DD}" destId="{8D506C14-5258-4A13-8E31-0597296E6525}" srcOrd="0" destOrd="0" presId="urn:microsoft.com/office/officeart/2005/8/layout/vList2"/>
    <dgm:cxn modelId="{BC3C5074-A250-45C5-BFF9-92771DC5C05B}" type="presOf" srcId="{C3631AF6-FF60-4080-9579-8BB433C0090A}" destId="{0285297D-074B-4E0E-A44A-372443B95523}" srcOrd="0" destOrd="1" presId="urn:microsoft.com/office/officeart/2005/8/layout/vList2"/>
    <dgm:cxn modelId="{077E5BC5-08E4-420E-9F9F-9A90964C271E}" type="presOf" srcId="{2C58693A-BC04-406D-9000-7C1143CC9105}" destId="{EA8D60AA-A536-4248-BFE2-3B03207C7411}" srcOrd="0" destOrd="1" presId="urn:microsoft.com/office/officeart/2005/8/layout/vList2"/>
    <dgm:cxn modelId="{220A0F9B-3928-4922-81DD-1B42AAB36BE1}" srcId="{64D64735-69B1-4582-8BF9-E78FA0909CA1}" destId="{B62A179A-7A84-48B7-913D-0C690317C020}" srcOrd="0" destOrd="0" parTransId="{BF383F77-9815-4938-9E61-ACEFA5B9A645}" sibTransId="{2E306F7D-AC08-41C0-81EB-21EF128A1EEF}"/>
    <dgm:cxn modelId="{FF2D881B-9266-4772-8893-38D0B062E253}" type="presOf" srcId="{3C2F8675-E37F-4AB9-975A-831819417B79}" destId="{EA8D60AA-A536-4248-BFE2-3B03207C7411}" srcOrd="0" destOrd="0" presId="urn:microsoft.com/office/officeart/2005/8/layout/vList2"/>
    <dgm:cxn modelId="{5D77B0EA-8243-4B15-8460-35988CD6978D}" type="presOf" srcId="{1F676F94-10F0-445C-BD2C-3A729FB1CD92}" destId="{6DFA6703-9DD1-4D94-B48B-317FA4C7C36E}" srcOrd="0" destOrd="0" presId="urn:microsoft.com/office/officeart/2005/8/layout/vList2"/>
    <dgm:cxn modelId="{078A552F-6B5C-4D04-93B1-951F6E64E3D7}" srcId="{46666015-CCE3-48B2-AA84-73FA07DD346E}" destId="{26B7C6C5-F384-4033-A76A-E6D5B5D14DF8}" srcOrd="0" destOrd="0" parTransId="{F529E2F8-C5F1-4D94-AD87-B946EFD29A09}" sibTransId="{748A3B57-912A-4097-B1D5-07601C56E302}"/>
    <dgm:cxn modelId="{F3EDD5B4-3BD0-45F0-A80F-81FBA03B1CE2}" srcId="{1F676F94-10F0-445C-BD2C-3A729FB1CD92}" destId="{64D64735-69B1-4582-8BF9-E78FA0909CA1}" srcOrd="1" destOrd="0" parTransId="{CAD4BEF2-1873-4435-9ED2-484102736810}" sibTransId="{DF55E2E7-9168-485D-8397-189324FCD27E}"/>
    <dgm:cxn modelId="{EE80823C-8452-490B-AAD9-AD0AFF406671}" srcId="{6C572729-426F-4A5F-A3AF-AFE2062773DD}" destId="{C3631AF6-FF60-4080-9579-8BB433C0090A}" srcOrd="1" destOrd="0" parTransId="{52A47A29-88AF-40B0-B2BF-1D9D810820C1}" sibTransId="{75251540-FCBB-4BD1-9BFC-8E9963DD2212}"/>
    <dgm:cxn modelId="{4FB7A54B-DCC5-41C8-B4BA-3951F5EC0461}" srcId="{1F676F94-10F0-445C-BD2C-3A729FB1CD92}" destId="{538D9E4B-163C-4590-AD19-88FF4BF2B6FF}" srcOrd="2" destOrd="0" parTransId="{108103F9-43BC-4434-BF96-A26D27954FF2}" sibTransId="{F9A10049-8166-42DE-B196-0F31CD525F67}"/>
    <dgm:cxn modelId="{050092C5-8376-4309-8934-1123B0D178A3}" type="presOf" srcId="{26B7C6C5-F384-4033-A76A-E6D5B5D14DF8}" destId="{0F827719-96D3-4E54-86C0-5EF48AF8411D}" srcOrd="0" destOrd="0" presId="urn:microsoft.com/office/officeart/2005/8/layout/vList2"/>
    <dgm:cxn modelId="{71AD0C3C-FCAF-48B7-8EEE-07EE8AD849CB}" type="presOf" srcId="{46666015-CCE3-48B2-AA84-73FA07DD346E}" destId="{E235B972-5FB5-4982-A786-C95F67628203}" srcOrd="0" destOrd="0" presId="urn:microsoft.com/office/officeart/2005/8/layout/vList2"/>
    <dgm:cxn modelId="{C73D12BE-168C-4632-8199-6C5B560BCC4D}" type="presOf" srcId="{64D64735-69B1-4582-8BF9-E78FA0909CA1}" destId="{4F75BBD9-4E97-4ABC-9E7A-5C0344846DAA}" srcOrd="0" destOrd="0" presId="urn:microsoft.com/office/officeart/2005/8/layout/vList2"/>
    <dgm:cxn modelId="{08C5352A-5C75-4E80-9DEA-B2334BCAD700}" srcId="{538D9E4B-163C-4590-AD19-88FF4BF2B6FF}" destId="{3C2F8675-E37F-4AB9-975A-831819417B79}" srcOrd="0" destOrd="0" parTransId="{5286622E-B283-4215-9611-ADCFB27F4A1F}" sibTransId="{5A3653F6-AD7C-4EC3-BE5D-7D2241B96BD9}"/>
    <dgm:cxn modelId="{C819C848-CE4B-4DF9-A104-AF108C452F71}" type="presOf" srcId="{5972D04F-C238-473F-A02F-B32E19FDD84F}" destId="{0285297D-074B-4E0E-A44A-372443B95523}" srcOrd="0" destOrd="0" presId="urn:microsoft.com/office/officeart/2005/8/layout/vList2"/>
    <dgm:cxn modelId="{6AD5E642-E811-4DEA-A905-E34A1162B09F}" srcId="{1F676F94-10F0-445C-BD2C-3A729FB1CD92}" destId="{46666015-CCE3-48B2-AA84-73FA07DD346E}" srcOrd="0" destOrd="0" parTransId="{5E4A9418-9252-4959-8012-9258656AD501}" sibTransId="{5335CDC8-913F-412B-846F-FD992FC7A41C}"/>
    <dgm:cxn modelId="{97DFAC22-C06B-4B27-8784-2ECA63B58979}" srcId="{1F676F94-10F0-445C-BD2C-3A729FB1CD92}" destId="{6C572729-426F-4A5F-A3AF-AFE2062773DD}" srcOrd="3" destOrd="0" parTransId="{6CF713BA-DBFF-47D6-8FEE-1A9D7F39DA38}" sibTransId="{28969D24-F8CA-44DD-8764-C9B78A0A27DB}"/>
    <dgm:cxn modelId="{E168C1A8-26B7-4F57-90B0-3780C3AC4E3B}" srcId="{6C572729-426F-4A5F-A3AF-AFE2062773DD}" destId="{5972D04F-C238-473F-A02F-B32E19FDD84F}" srcOrd="0" destOrd="0" parTransId="{A109AA9A-7892-446D-BA62-03F82962FDF5}" sibTransId="{CEB78253-9475-4DD3-9004-E8593CBBC12D}"/>
    <dgm:cxn modelId="{FB6FE5D2-CA38-4EF5-BB32-DC85E5430E1C}" type="presOf" srcId="{B62A179A-7A84-48B7-913D-0C690317C020}" destId="{E67F35C9-251C-415C-AFA5-A5D58EEA12B8}" srcOrd="0" destOrd="0" presId="urn:microsoft.com/office/officeart/2005/8/layout/vList2"/>
    <dgm:cxn modelId="{2C9D8F20-A19A-4187-A3A7-32035A4D16F1}" type="presOf" srcId="{538D9E4B-163C-4590-AD19-88FF4BF2B6FF}" destId="{64157B86-7AA9-43FF-984B-DB02C63EB08A}" srcOrd="0" destOrd="0" presId="urn:microsoft.com/office/officeart/2005/8/layout/vList2"/>
    <dgm:cxn modelId="{E2E59054-FEA8-4CD3-B9DF-3A23041B3785}" srcId="{538D9E4B-163C-4590-AD19-88FF4BF2B6FF}" destId="{2C58693A-BC04-406D-9000-7C1143CC9105}" srcOrd="1" destOrd="0" parTransId="{B379F384-5693-4DCB-889A-01AAB15FDD85}" sibTransId="{B5133CBE-FD28-451E-A635-31448EE733EE}"/>
    <dgm:cxn modelId="{191FA2DA-1630-49C7-8392-3767284A0DF0}" type="presParOf" srcId="{6DFA6703-9DD1-4D94-B48B-317FA4C7C36E}" destId="{E235B972-5FB5-4982-A786-C95F67628203}" srcOrd="0" destOrd="0" presId="urn:microsoft.com/office/officeart/2005/8/layout/vList2"/>
    <dgm:cxn modelId="{AD6E8008-D8B2-4798-9B1F-49C516B13DA7}" type="presParOf" srcId="{6DFA6703-9DD1-4D94-B48B-317FA4C7C36E}" destId="{0F827719-96D3-4E54-86C0-5EF48AF8411D}" srcOrd="1" destOrd="0" presId="urn:microsoft.com/office/officeart/2005/8/layout/vList2"/>
    <dgm:cxn modelId="{1A0280AC-E19A-416D-B3FF-F23837514282}" type="presParOf" srcId="{6DFA6703-9DD1-4D94-B48B-317FA4C7C36E}" destId="{4F75BBD9-4E97-4ABC-9E7A-5C0344846DAA}" srcOrd="2" destOrd="0" presId="urn:microsoft.com/office/officeart/2005/8/layout/vList2"/>
    <dgm:cxn modelId="{EA784D78-00F9-47A3-99FB-C14C47EB58CA}" type="presParOf" srcId="{6DFA6703-9DD1-4D94-B48B-317FA4C7C36E}" destId="{E67F35C9-251C-415C-AFA5-A5D58EEA12B8}" srcOrd="3" destOrd="0" presId="urn:microsoft.com/office/officeart/2005/8/layout/vList2"/>
    <dgm:cxn modelId="{21F0EB7B-C5B0-4486-A7AA-A2096D6EE1FE}" type="presParOf" srcId="{6DFA6703-9DD1-4D94-B48B-317FA4C7C36E}" destId="{64157B86-7AA9-43FF-984B-DB02C63EB08A}" srcOrd="4" destOrd="0" presId="urn:microsoft.com/office/officeart/2005/8/layout/vList2"/>
    <dgm:cxn modelId="{1A759077-8CBD-41AB-88F8-32C651834EE8}" type="presParOf" srcId="{6DFA6703-9DD1-4D94-B48B-317FA4C7C36E}" destId="{EA8D60AA-A536-4248-BFE2-3B03207C7411}" srcOrd="5" destOrd="0" presId="urn:microsoft.com/office/officeart/2005/8/layout/vList2"/>
    <dgm:cxn modelId="{E9589BA7-1A59-4F81-AAE2-3C7BEF5F64A4}" type="presParOf" srcId="{6DFA6703-9DD1-4D94-B48B-317FA4C7C36E}" destId="{8D506C14-5258-4A13-8E31-0597296E6525}" srcOrd="6" destOrd="0" presId="urn:microsoft.com/office/officeart/2005/8/layout/vList2"/>
    <dgm:cxn modelId="{C9FDB6E1-8E68-4BA2-A17B-9BA86D505077}" type="presParOf" srcId="{6DFA6703-9DD1-4D94-B48B-317FA4C7C36E}" destId="{0285297D-074B-4E0E-A44A-372443B9552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D3177-89F1-4E8B-AD6D-89CA9A2820B6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3F7B2-95DF-41BF-BEB6-DC05AE31A4A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Коррекционная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99E64761-4261-4FA2-A000-CC8ED734AA9D}" type="parTrans" cxnId="{A4790282-A6F4-4D45-9D97-4B8E2F04AE37}">
      <dgm:prSet/>
      <dgm:spPr/>
      <dgm:t>
        <a:bodyPr/>
        <a:lstStyle/>
        <a:p>
          <a:endParaRPr lang="ru-RU"/>
        </a:p>
      </dgm:t>
    </dgm:pt>
    <dgm:pt modelId="{7DDA39E8-331C-4622-9AE4-D4EBD34099F8}" type="sibTrans" cxnId="{A4790282-A6F4-4D45-9D97-4B8E2F04AE37}">
      <dgm:prSet/>
      <dgm:spPr/>
      <dgm:t>
        <a:bodyPr/>
        <a:lstStyle/>
        <a:p>
          <a:endParaRPr lang="ru-RU"/>
        </a:p>
      </dgm:t>
    </dgm:pt>
    <dgm:pt modelId="{BA1321FC-A4B5-48BB-BE8E-FC617F23B84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Сенсомоторная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CD0B06A4-8E7D-41D0-B839-3E8826032693}" type="parTrans" cxnId="{3CBB7D64-118B-4662-85F1-0ACE56731361}">
      <dgm:prSet/>
      <dgm:spPr/>
      <dgm:t>
        <a:bodyPr/>
        <a:lstStyle/>
        <a:p>
          <a:endParaRPr lang="ru-RU"/>
        </a:p>
      </dgm:t>
    </dgm:pt>
    <dgm:pt modelId="{9AE3C781-918A-4219-8BC7-F012674068A9}" type="sibTrans" cxnId="{3CBB7D64-118B-4662-85F1-0ACE56731361}">
      <dgm:prSet/>
      <dgm:spPr/>
      <dgm:t>
        <a:bodyPr/>
        <a:lstStyle/>
        <a:p>
          <a:endParaRPr lang="ru-RU"/>
        </a:p>
      </dgm:t>
    </dgm:pt>
    <dgm:pt modelId="{38368940-DCC4-48AB-952A-9AAF8CA583A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Образовательная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D3D763AB-A89F-426B-A9FC-E8CB6346132B}" type="parTrans" cxnId="{F774ABE0-E6BE-4C3D-B1C0-2EFC34C72597}">
      <dgm:prSet/>
      <dgm:spPr/>
      <dgm:t>
        <a:bodyPr/>
        <a:lstStyle/>
        <a:p>
          <a:endParaRPr lang="ru-RU"/>
        </a:p>
      </dgm:t>
    </dgm:pt>
    <dgm:pt modelId="{3D8062C8-358B-4F2D-A9D0-5504CD65181D}" type="sibTrans" cxnId="{F774ABE0-E6BE-4C3D-B1C0-2EFC34C72597}">
      <dgm:prSet/>
      <dgm:spPr/>
      <dgm:t>
        <a:bodyPr/>
        <a:lstStyle/>
        <a:p>
          <a:endParaRPr lang="ru-RU"/>
        </a:p>
      </dgm:t>
    </dgm:pt>
    <dgm:pt modelId="{18E921A8-53F8-4FAD-AD5A-C87B724C0EB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методического, дидактического и игрового сопровождения</a:t>
          </a:r>
          <a:endParaRPr lang="ru-RU" sz="1400" b="1" dirty="0">
            <a:solidFill>
              <a:srgbClr val="002060"/>
            </a:solidFill>
          </a:endParaRPr>
        </a:p>
      </dgm:t>
    </dgm:pt>
    <dgm:pt modelId="{56487919-AC4D-4F8C-AA3F-6A888519DB93}" type="parTrans" cxnId="{5671994D-6028-47DA-8632-AB7DD2D61385}">
      <dgm:prSet/>
      <dgm:spPr/>
      <dgm:t>
        <a:bodyPr/>
        <a:lstStyle/>
        <a:p>
          <a:endParaRPr lang="ru-RU"/>
        </a:p>
      </dgm:t>
    </dgm:pt>
    <dgm:pt modelId="{4A152AD0-6575-4EA2-A7C7-EEE0A5D77CCE}" type="sibTrans" cxnId="{5671994D-6028-47DA-8632-AB7DD2D61385}">
      <dgm:prSet/>
      <dgm:spPr/>
      <dgm:t>
        <a:bodyPr/>
        <a:lstStyle/>
        <a:p>
          <a:endParaRPr lang="ru-RU"/>
        </a:p>
      </dgm:t>
    </dgm:pt>
    <dgm:pt modelId="{D30DF393-BD66-4C85-BE20-FEBC3215DDA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ТСО</a:t>
          </a:r>
          <a:endParaRPr lang="ru-RU" sz="1400" b="1" dirty="0">
            <a:solidFill>
              <a:srgbClr val="002060"/>
            </a:solidFill>
          </a:endParaRPr>
        </a:p>
      </dgm:t>
    </dgm:pt>
    <dgm:pt modelId="{6BC47100-6051-488D-B64A-3F31A3F867B1}" type="parTrans" cxnId="{85306677-1309-4A95-B1CA-0400947AABF3}">
      <dgm:prSet/>
      <dgm:spPr/>
      <dgm:t>
        <a:bodyPr/>
        <a:lstStyle/>
        <a:p>
          <a:endParaRPr lang="ru-RU"/>
        </a:p>
      </dgm:t>
    </dgm:pt>
    <dgm:pt modelId="{50F153D8-25A1-4879-9121-9D11AF52624F}" type="sibTrans" cxnId="{85306677-1309-4A95-B1CA-0400947AABF3}">
      <dgm:prSet/>
      <dgm:spPr/>
      <dgm:t>
        <a:bodyPr/>
        <a:lstStyle/>
        <a:p>
          <a:endParaRPr lang="ru-RU"/>
        </a:p>
      </dgm:t>
    </dgm:pt>
    <dgm:pt modelId="{50426138-4CDA-4C26-9214-DD45F2DAD3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Информативная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929671E8-2E81-484B-B968-F1DB9DA4950D}" type="parTrans" cxnId="{D3635E04-DEF8-4928-A86C-2E856BB6A822}">
      <dgm:prSet/>
      <dgm:spPr/>
      <dgm:t>
        <a:bodyPr/>
        <a:lstStyle/>
        <a:p>
          <a:endParaRPr lang="ru-RU"/>
        </a:p>
      </dgm:t>
    </dgm:pt>
    <dgm:pt modelId="{43207F0C-A936-46F3-A5BE-7D0D9F673505}" type="sibTrans" cxnId="{D3635E04-DEF8-4928-A86C-2E856BB6A822}">
      <dgm:prSet/>
      <dgm:spPr/>
      <dgm:t>
        <a:bodyPr/>
        <a:lstStyle/>
        <a:p>
          <a:endParaRPr lang="ru-RU"/>
        </a:p>
      </dgm:t>
    </dgm:pt>
    <dgm:pt modelId="{C8CBBEDD-F118-46EA-9AF0-94D185818DA5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Коррекционно-развивающая среда в логопедическом кабинете</a:t>
          </a:r>
          <a:endParaRPr lang="ru-RU" sz="1800" b="1" dirty="0">
            <a:solidFill>
              <a:srgbClr val="C00000"/>
            </a:solidFill>
          </a:endParaRPr>
        </a:p>
      </dgm:t>
    </dgm:pt>
    <dgm:pt modelId="{1EE33549-0C12-49A6-BA0F-8ED940218C03}" type="sibTrans" cxnId="{26638825-108E-4ADA-BC82-C22A1D634F6A}">
      <dgm:prSet/>
      <dgm:spPr/>
      <dgm:t>
        <a:bodyPr/>
        <a:lstStyle/>
        <a:p>
          <a:endParaRPr lang="ru-RU"/>
        </a:p>
      </dgm:t>
    </dgm:pt>
    <dgm:pt modelId="{E2FB0B8C-651A-49C4-A6CC-530C72D63A75}" type="parTrans" cxnId="{26638825-108E-4ADA-BC82-C22A1D634F6A}">
      <dgm:prSet/>
      <dgm:spPr/>
      <dgm:t>
        <a:bodyPr/>
        <a:lstStyle/>
        <a:p>
          <a:endParaRPr lang="ru-RU"/>
        </a:p>
      </dgm:t>
    </dgm:pt>
    <dgm:pt modelId="{D471209A-BC30-4F85-9DDB-B06F3F003110}" type="pres">
      <dgm:prSet presAssocID="{36BD3177-89F1-4E8B-AD6D-89CA9A2820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276D2-52CB-4554-B0CC-1B651F938F65}" type="pres">
      <dgm:prSet presAssocID="{C8CBBEDD-F118-46EA-9AF0-94D185818DA5}" presName="centerShape" presStyleLbl="node0" presStyleIdx="0" presStyleCnt="1" custScaleX="195570" custLinFactNeighborX="1418" custLinFactNeighborY="-758"/>
      <dgm:spPr/>
      <dgm:t>
        <a:bodyPr/>
        <a:lstStyle/>
        <a:p>
          <a:endParaRPr lang="ru-RU"/>
        </a:p>
      </dgm:t>
    </dgm:pt>
    <dgm:pt modelId="{72DB6923-3114-4581-B582-F68F251499EB}" type="pres">
      <dgm:prSet presAssocID="{99E64761-4261-4FA2-A000-CC8ED734AA9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3923AD6-A07F-4273-8167-8C4CED5CEB4F}" type="pres">
      <dgm:prSet presAssocID="{99E64761-4261-4FA2-A000-CC8ED734AA9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6950735-0EB9-4566-AA50-746B6A1B9FDE}" type="pres">
      <dgm:prSet presAssocID="{6F63F7B2-95DF-41BF-BEB6-DC05AE31A4A4}" presName="node" presStyleLbl="node1" presStyleIdx="0" presStyleCnt="6" custScaleX="130380" custRadScaleRad="100205" custRadScaleInc="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6694D-F10D-4E0C-81E8-74E57A471A4A}" type="pres">
      <dgm:prSet presAssocID="{CD0B06A4-8E7D-41D0-B839-3E8826032693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66F201D-60D2-4BF1-AA9B-0094610EC3B2}" type="pres">
      <dgm:prSet presAssocID="{CD0B06A4-8E7D-41D0-B839-3E882603269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E9B086F-CEB1-4393-A0B3-2F8E653D35D4}" type="pres">
      <dgm:prSet presAssocID="{BA1321FC-A4B5-48BB-BE8E-FC617F23B841}" presName="node" presStyleLbl="node1" presStyleIdx="1" presStyleCnt="6" custScaleX="141029" custRadScaleRad="145119" custRadScaleInc="4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3145E-477B-47C5-9029-5CA331241A9C}" type="pres">
      <dgm:prSet presAssocID="{D3D763AB-A89F-426B-A9FC-E8CB6346132B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E9EDBD9-6F47-4031-BD50-719868186FF2}" type="pres">
      <dgm:prSet presAssocID="{D3D763AB-A89F-426B-A9FC-E8CB6346132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C82EF94-A8D7-4F89-9C85-5A27928BF8D0}" type="pres">
      <dgm:prSet presAssocID="{38368940-DCC4-48AB-952A-9AAF8CA583A8}" presName="node" presStyleLbl="node1" presStyleIdx="2" presStyleCnt="6" custScaleX="145250" custRadScaleRad="141289" custRadScaleInc="-12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CA4EF-AF8D-4879-9BE2-C19B4B6D048D}" type="pres">
      <dgm:prSet presAssocID="{56487919-AC4D-4F8C-AA3F-6A888519DB9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6F2251D-81A8-4979-A24B-4A0F35A8B222}" type="pres">
      <dgm:prSet presAssocID="{56487919-AC4D-4F8C-AA3F-6A888519DB9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FD999ED-5C9E-4B4B-82AA-A2B0E8B32A6E}" type="pres">
      <dgm:prSet presAssocID="{18E921A8-53F8-4FAD-AD5A-C87B724C0EB7}" presName="node" presStyleLbl="node1" presStyleIdx="3" presStyleCnt="6" custScaleX="142507" custRadScaleRad="95980" custRadScaleInc="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5327E-AFCD-448E-9B99-6A7995260E27}" type="pres">
      <dgm:prSet presAssocID="{6BC47100-6051-488D-B64A-3F31A3F867B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B8A3C01-8C6A-4193-A84F-A0CE5D8183AA}" type="pres">
      <dgm:prSet presAssocID="{6BC47100-6051-488D-B64A-3F31A3F867B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E7F1977-41A2-4FDC-866C-EA69FA9A3F3B}" type="pres">
      <dgm:prSet presAssocID="{D30DF393-BD66-4C85-BE20-FEBC3215DDAF}" presName="node" presStyleLbl="node1" presStyleIdx="4" presStyleCnt="6" custScaleX="136476" custRadScaleRad="145253" custRadScaleInc="1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C6663-EDE1-46CF-9F19-1C9959DD942F}" type="pres">
      <dgm:prSet presAssocID="{929671E8-2E81-484B-B968-F1DB9DA4950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8E1861E1-2486-4348-8BB7-51685989605E}" type="pres">
      <dgm:prSet presAssocID="{929671E8-2E81-484B-B968-F1DB9DA4950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1E50B40-4BC4-4BFD-8BB3-E15DDB36D562}" type="pres">
      <dgm:prSet presAssocID="{50426138-4CDA-4C26-9214-DD45F2DAD3CC}" presName="node" presStyleLbl="node1" presStyleIdx="5" presStyleCnt="6" custScaleX="126432" custRadScaleRad="137753" custRadScaleInc="-3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F1A6E-211A-4C37-A460-09719E2A3D05}" type="presOf" srcId="{D3D763AB-A89F-426B-A9FC-E8CB6346132B}" destId="{CE9EDBD9-6F47-4031-BD50-719868186FF2}" srcOrd="1" destOrd="0" presId="urn:microsoft.com/office/officeart/2005/8/layout/radial5"/>
    <dgm:cxn modelId="{D4BD9369-F768-4515-A3E5-E757A62DF020}" type="presOf" srcId="{99E64761-4261-4FA2-A000-CC8ED734AA9D}" destId="{72DB6923-3114-4581-B582-F68F251499EB}" srcOrd="0" destOrd="0" presId="urn:microsoft.com/office/officeart/2005/8/layout/radial5"/>
    <dgm:cxn modelId="{5671994D-6028-47DA-8632-AB7DD2D61385}" srcId="{C8CBBEDD-F118-46EA-9AF0-94D185818DA5}" destId="{18E921A8-53F8-4FAD-AD5A-C87B724C0EB7}" srcOrd="3" destOrd="0" parTransId="{56487919-AC4D-4F8C-AA3F-6A888519DB93}" sibTransId="{4A152AD0-6575-4EA2-A7C7-EEE0A5D77CCE}"/>
    <dgm:cxn modelId="{26638825-108E-4ADA-BC82-C22A1D634F6A}" srcId="{36BD3177-89F1-4E8B-AD6D-89CA9A2820B6}" destId="{C8CBBEDD-F118-46EA-9AF0-94D185818DA5}" srcOrd="0" destOrd="0" parTransId="{E2FB0B8C-651A-49C4-A6CC-530C72D63A75}" sibTransId="{1EE33549-0C12-49A6-BA0F-8ED940218C03}"/>
    <dgm:cxn modelId="{EEB5F9B1-DD0F-4D92-A7B1-6D101B19D32A}" type="presOf" srcId="{6BC47100-6051-488D-B64A-3F31A3F867B1}" destId="{B785327E-AFCD-448E-9B99-6A7995260E27}" srcOrd="0" destOrd="0" presId="urn:microsoft.com/office/officeart/2005/8/layout/radial5"/>
    <dgm:cxn modelId="{F6B028DC-FB5D-462D-A1D0-D16F9CE8AD72}" type="presOf" srcId="{929671E8-2E81-484B-B968-F1DB9DA4950D}" destId="{A75C6663-EDE1-46CF-9F19-1C9959DD942F}" srcOrd="0" destOrd="0" presId="urn:microsoft.com/office/officeart/2005/8/layout/radial5"/>
    <dgm:cxn modelId="{3CBB7D64-118B-4662-85F1-0ACE56731361}" srcId="{C8CBBEDD-F118-46EA-9AF0-94D185818DA5}" destId="{BA1321FC-A4B5-48BB-BE8E-FC617F23B841}" srcOrd="1" destOrd="0" parTransId="{CD0B06A4-8E7D-41D0-B839-3E8826032693}" sibTransId="{9AE3C781-918A-4219-8BC7-F012674068A9}"/>
    <dgm:cxn modelId="{091E7600-23CA-4F72-A9F6-972A965F6024}" type="presOf" srcId="{99E64761-4261-4FA2-A000-CC8ED734AA9D}" destId="{23923AD6-A07F-4273-8167-8C4CED5CEB4F}" srcOrd="1" destOrd="0" presId="urn:microsoft.com/office/officeart/2005/8/layout/radial5"/>
    <dgm:cxn modelId="{F774ABE0-E6BE-4C3D-B1C0-2EFC34C72597}" srcId="{C8CBBEDD-F118-46EA-9AF0-94D185818DA5}" destId="{38368940-DCC4-48AB-952A-9AAF8CA583A8}" srcOrd="2" destOrd="0" parTransId="{D3D763AB-A89F-426B-A9FC-E8CB6346132B}" sibTransId="{3D8062C8-358B-4F2D-A9D0-5504CD65181D}"/>
    <dgm:cxn modelId="{2ED8C265-A192-4EE2-9D91-98F17C50EEC8}" type="presOf" srcId="{BA1321FC-A4B5-48BB-BE8E-FC617F23B841}" destId="{1E9B086F-CEB1-4393-A0B3-2F8E653D35D4}" srcOrd="0" destOrd="0" presId="urn:microsoft.com/office/officeart/2005/8/layout/radial5"/>
    <dgm:cxn modelId="{6E2DF6C8-3AF0-4A26-8F15-911504831D1E}" type="presOf" srcId="{18E921A8-53F8-4FAD-AD5A-C87B724C0EB7}" destId="{CFD999ED-5C9E-4B4B-82AA-A2B0E8B32A6E}" srcOrd="0" destOrd="0" presId="urn:microsoft.com/office/officeart/2005/8/layout/radial5"/>
    <dgm:cxn modelId="{9ECC28E5-A98B-4D53-8B82-B43AEAEA98FF}" type="presOf" srcId="{38368940-DCC4-48AB-952A-9AAF8CA583A8}" destId="{5C82EF94-A8D7-4F89-9C85-5A27928BF8D0}" srcOrd="0" destOrd="0" presId="urn:microsoft.com/office/officeart/2005/8/layout/radial5"/>
    <dgm:cxn modelId="{E6E0A62A-20FB-4091-B153-1FFFF71AE02C}" type="presOf" srcId="{50426138-4CDA-4C26-9214-DD45F2DAD3CC}" destId="{91E50B40-4BC4-4BFD-8BB3-E15DDB36D562}" srcOrd="0" destOrd="0" presId="urn:microsoft.com/office/officeart/2005/8/layout/radial5"/>
    <dgm:cxn modelId="{10EA7931-2D58-4E2B-B236-FEAF44B51B85}" type="presOf" srcId="{6F63F7B2-95DF-41BF-BEB6-DC05AE31A4A4}" destId="{F6950735-0EB9-4566-AA50-746B6A1B9FDE}" srcOrd="0" destOrd="0" presId="urn:microsoft.com/office/officeart/2005/8/layout/radial5"/>
    <dgm:cxn modelId="{452723D2-3E39-4106-9C2C-87CB704B133C}" type="presOf" srcId="{CD0B06A4-8E7D-41D0-B839-3E8826032693}" destId="{E266694D-F10D-4E0C-81E8-74E57A471A4A}" srcOrd="0" destOrd="0" presId="urn:microsoft.com/office/officeart/2005/8/layout/radial5"/>
    <dgm:cxn modelId="{85306677-1309-4A95-B1CA-0400947AABF3}" srcId="{C8CBBEDD-F118-46EA-9AF0-94D185818DA5}" destId="{D30DF393-BD66-4C85-BE20-FEBC3215DDAF}" srcOrd="4" destOrd="0" parTransId="{6BC47100-6051-488D-B64A-3F31A3F867B1}" sibTransId="{50F153D8-25A1-4879-9121-9D11AF52624F}"/>
    <dgm:cxn modelId="{61D287ED-5773-438F-9D4D-22DE70FA48A2}" type="presOf" srcId="{929671E8-2E81-484B-B968-F1DB9DA4950D}" destId="{8E1861E1-2486-4348-8BB7-51685989605E}" srcOrd="1" destOrd="0" presId="urn:microsoft.com/office/officeart/2005/8/layout/radial5"/>
    <dgm:cxn modelId="{FABA5692-C80D-4D24-A14A-73AA567D8006}" type="presOf" srcId="{D3D763AB-A89F-426B-A9FC-E8CB6346132B}" destId="{5D63145E-477B-47C5-9029-5CA331241A9C}" srcOrd="0" destOrd="0" presId="urn:microsoft.com/office/officeart/2005/8/layout/radial5"/>
    <dgm:cxn modelId="{A4790282-A6F4-4D45-9D97-4B8E2F04AE37}" srcId="{C8CBBEDD-F118-46EA-9AF0-94D185818DA5}" destId="{6F63F7B2-95DF-41BF-BEB6-DC05AE31A4A4}" srcOrd="0" destOrd="0" parTransId="{99E64761-4261-4FA2-A000-CC8ED734AA9D}" sibTransId="{7DDA39E8-331C-4622-9AE4-D4EBD34099F8}"/>
    <dgm:cxn modelId="{D3635E04-DEF8-4928-A86C-2E856BB6A822}" srcId="{C8CBBEDD-F118-46EA-9AF0-94D185818DA5}" destId="{50426138-4CDA-4C26-9214-DD45F2DAD3CC}" srcOrd="5" destOrd="0" parTransId="{929671E8-2E81-484B-B968-F1DB9DA4950D}" sibTransId="{43207F0C-A936-46F3-A5BE-7D0D9F673505}"/>
    <dgm:cxn modelId="{5AD6C027-29AB-4C21-9F0F-A0DD0B662612}" type="presOf" srcId="{D30DF393-BD66-4C85-BE20-FEBC3215DDAF}" destId="{FE7F1977-41A2-4FDC-866C-EA69FA9A3F3B}" srcOrd="0" destOrd="0" presId="urn:microsoft.com/office/officeart/2005/8/layout/radial5"/>
    <dgm:cxn modelId="{60DFC7A3-534E-460B-8F07-5EBE05F5A937}" type="presOf" srcId="{56487919-AC4D-4F8C-AA3F-6A888519DB93}" destId="{85BCA4EF-AF8D-4879-9BE2-C19B4B6D048D}" srcOrd="0" destOrd="0" presId="urn:microsoft.com/office/officeart/2005/8/layout/radial5"/>
    <dgm:cxn modelId="{B35B95EB-439C-422D-AC37-467056DF61ED}" type="presOf" srcId="{56487919-AC4D-4F8C-AA3F-6A888519DB93}" destId="{16F2251D-81A8-4979-A24B-4A0F35A8B222}" srcOrd="1" destOrd="0" presId="urn:microsoft.com/office/officeart/2005/8/layout/radial5"/>
    <dgm:cxn modelId="{3A1E0C83-72BA-4371-A0AC-D83A19F0D061}" type="presOf" srcId="{36BD3177-89F1-4E8B-AD6D-89CA9A2820B6}" destId="{D471209A-BC30-4F85-9DDB-B06F3F003110}" srcOrd="0" destOrd="0" presId="urn:microsoft.com/office/officeart/2005/8/layout/radial5"/>
    <dgm:cxn modelId="{6B12A100-DDFF-4EA6-8BAE-1AC6C0783468}" type="presOf" srcId="{CD0B06A4-8E7D-41D0-B839-3E8826032693}" destId="{A66F201D-60D2-4BF1-AA9B-0094610EC3B2}" srcOrd="1" destOrd="0" presId="urn:microsoft.com/office/officeart/2005/8/layout/radial5"/>
    <dgm:cxn modelId="{566E7E61-2F28-4D8D-A38F-D32B25CB70B6}" type="presOf" srcId="{6BC47100-6051-488D-B64A-3F31A3F867B1}" destId="{4B8A3C01-8C6A-4193-A84F-A0CE5D8183AA}" srcOrd="1" destOrd="0" presId="urn:microsoft.com/office/officeart/2005/8/layout/radial5"/>
    <dgm:cxn modelId="{84D65FDB-71F7-4CED-AE9C-DA80F1930FED}" type="presOf" srcId="{C8CBBEDD-F118-46EA-9AF0-94D185818DA5}" destId="{C8C276D2-52CB-4554-B0CC-1B651F938F65}" srcOrd="0" destOrd="0" presId="urn:microsoft.com/office/officeart/2005/8/layout/radial5"/>
    <dgm:cxn modelId="{CC17A9F1-FE72-40CC-952E-138BF7FABC14}" type="presParOf" srcId="{D471209A-BC30-4F85-9DDB-B06F3F003110}" destId="{C8C276D2-52CB-4554-B0CC-1B651F938F65}" srcOrd="0" destOrd="0" presId="urn:microsoft.com/office/officeart/2005/8/layout/radial5"/>
    <dgm:cxn modelId="{60384038-0A39-4646-A22C-AB32B265DBEE}" type="presParOf" srcId="{D471209A-BC30-4F85-9DDB-B06F3F003110}" destId="{72DB6923-3114-4581-B582-F68F251499EB}" srcOrd="1" destOrd="0" presId="urn:microsoft.com/office/officeart/2005/8/layout/radial5"/>
    <dgm:cxn modelId="{2B285CB5-77F6-4F77-94F5-5866F2E0D56A}" type="presParOf" srcId="{72DB6923-3114-4581-B582-F68F251499EB}" destId="{23923AD6-A07F-4273-8167-8C4CED5CEB4F}" srcOrd="0" destOrd="0" presId="urn:microsoft.com/office/officeart/2005/8/layout/radial5"/>
    <dgm:cxn modelId="{7448C818-E8C3-46B0-96CF-75F748F6E64C}" type="presParOf" srcId="{D471209A-BC30-4F85-9DDB-B06F3F003110}" destId="{F6950735-0EB9-4566-AA50-746B6A1B9FDE}" srcOrd="2" destOrd="0" presId="urn:microsoft.com/office/officeart/2005/8/layout/radial5"/>
    <dgm:cxn modelId="{64D184ED-45C1-4EBF-9085-33A4C0073A2F}" type="presParOf" srcId="{D471209A-BC30-4F85-9DDB-B06F3F003110}" destId="{E266694D-F10D-4E0C-81E8-74E57A471A4A}" srcOrd="3" destOrd="0" presId="urn:microsoft.com/office/officeart/2005/8/layout/radial5"/>
    <dgm:cxn modelId="{C97ADDD4-4C1C-4A0D-8CE0-10F19A3097CF}" type="presParOf" srcId="{E266694D-F10D-4E0C-81E8-74E57A471A4A}" destId="{A66F201D-60D2-4BF1-AA9B-0094610EC3B2}" srcOrd="0" destOrd="0" presId="urn:microsoft.com/office/officeart/2005/8/layout/radial5"/>
    <dgm:cxn modelId="{01274021-82D3-479D-99ED-A0FC8981F200}" type="presParOf" srcId="{D471209A-BC30-4F85-9DDB-B06F3F003110}" destId="{1E9B086F-CEB1-4393-A0B3-2F8E653D35D4}" srcOrd="4" destOrd="0" presId="urn:microsoft.com/office/officeart/2005/8/layout/radial5"/>
    <dgm:cxn modelId="{E97D6EA4-80B4-4EDA-B1C6-0A2DC2B19CF1}" type="presParOf" srcId="{D471209A-BC30-4F85-9DDB-B06F3F003110}" destId="{5D63145E-477B-47C5-9029-5CA331241A9C}" srcOrd="5" destOrd="0" presId="urn:microsoft.com/office/officeart/2005/8/layout/radial5"/>
    <dgm:cxn modelId="{C4543062-7E4B-420E-B10B-5DB51D3E7AF3}" type="presParOf" srcId="{5D63145E-477B-47C5-9029-5CA331241A9C}" destId="{CE9EDBD9-6F47-4031-BD50-719868186FF2}" srcOrd="0" destOrd="0" presId="urn:microsoft.com/office/officeart/2005/8/layout/radial5"/>
    <dgm:cxn modelId="{ECF559D3-BD5B-4157-BC07-8DE3D7E2C78C}" type="presParOf" srcId="{D471209A-BC30-4F85-9DDB-B06F3F003110}" destId="{5C82EF94-A8D7-4F89-9C85-5A27928BF8D0}" srcOrd="6" destOrd="0" presId="urn:microsoft.com/office/officeart/2005/8/layout/radial5"/>
    <dgm:cxn modelId="{2EC9E43F-F784-44BF-B826-BD0C412B20C9}" type="presParOf" srcId="{D471209A-BC30-4F85-9DDB-B06F3F003110}" destId="{85BCA4EF-AF8D-4879-9BE2-C19B4B6D048D}" srcOrd="7" destOrd="0" presId="urn:microsoft.com/office/officeart/2005/8/layout/radial5"/>
    <dgm:cxn modelId="{D7647BBB-B5A9-49D8-9ED9-34C692C8CCE7}" type="presParOf" srcId="{85BCA4EF-AF8D-4879-9BE2-C19B4B6D048D}" destId="{16F2251D-81A8-4979-A24B-4A0F35A8B222}" srcOrd="0" destOrd="0" presId="urn:microsoft.com/office/officeart/2005/8/layout/radial5"/>
    <dgm:cxn modelId="{8EAED64D-EE1A-4306-8071-C32D035E74A3}" type="presParOf" srcId="{D471209A-BC30-4F85-9DDB-B06F3F003110}" destId="{CFD999ED-5C9E-4B4B-82AA-A2B0E8B32A6E}" srcOrd="8" destOrd="0" presId="urn:microsoft.com/office/officeart/2005/8/layout/radial5"/>
    <dgm:cxn modelId="{B3E45250-CFF4-4752-910F-FEAC47A6A122}" type="presParOf" srcId="{D471209A-BC30-4F85-9DDB-B06F3F003110}" destId="{B785327E-AFCD-448E-9B99-6A7995260E27}" srcOrd="9" destOrd="0" presId="urn:microsoft.com/office/officeart/2005/8/layout/radial5"/>
    <dgm:cxn modelId="{D6FE602F-C114-4421-9F9B-5498250E129F}" type="presParOf" srcId="{B785327E-AFCD-448E-9B99-6A7995260E27}" destId="{4B8A3C01-8C6A-4193-A84F-A0CE5D8183AA}" srcOrd="0" destOrd="0" presId="urn:microsoft.com/office/officeart/2005/8/layout/radial5"/>
    <dgm:cxn modelId="{C09D75C0-69D0-43E5-9418-C2B19DE821BA}" type="presParOf" srcId="{D471209A-BC30-4F85-9DDB-B06F3F003110}" destId="{FE7F1977-41A2-4FDC-866C-EA69FA9A3F3B}" srcOrd="10" destOrd="0" presId="urn:microsoft.com/office/officeart/2005/8/layout/radial5"/>
    <dgm:cxn modelId="{6FAD610A-502C-45CF-AC19-1B9164B4A855}" type="presParOf" srcId="{D471209A-BC30-4F85-9DDB-B06F3F003110}" destId="{A75C6663-EDE1-46CF-9F19-1C9959DD942F}" srcOrd="11" destOrd="0" presId="urn:microsoft.com/office/officeart/2005/8/layout/radial5"/>
    <dgm:cxn modelId="{DD17514E-3B40-42DA-AB5B-B032A6314F78}" type="presParOf" srcId="{A75C6663-EDE1-46CF-9F19-1C9959DD942F}" destId="{8E1861E1-2486-4348-8BB7-51685989605E}" srcOrd="0" destOrd="0" presId="urn:microsoft.com/office/officeart/2005/8/layout/radial5"/>
    <dgm:cxn modelId="{83916F72-D1D5-4C9F-873F-50D31B7405F5}" type="presParOf" srcId="{D471209A-BC30-4F85-9DDB-B06F3F003110}" destId="{91E50B40-4BC4-4BFD-8BB3-E15DDB36D56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5B972-5FB5-4982-A786-C95F67628203}">
      <dsp:nvSpPr>
        <dsp:cNvPr id="0" name=""/>
        <dsp:cNvSpPr/>
      </dsp:nvSpPr>
      <dsp:spPr>
        <a:xfrm>
          <a:off x="0" y="92399"/>
          <a:ext cx="6000792" cy="7271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Личностно-ориентированные</a:t>
          </a:r>
          <a:endParaRPr lang="ru-RU" sz="2000" b="1" kern="1200" dirty="0">
            <a:effectLst/>
          </a:endParaRPr>
        </a:p>
      </dsp:txBody>
      <dsp:txXfrm>
        <a:off x="0" y="92399"/>
        <a:ext cx="6000792" cy="727133"/>
      </dsp:txXfrm>
    </dsp:sp>
    <dsp:sp modelId="{0F827719-96D3-4E54-86C0-5EF48AF8411D}">
      <dsp:nvSpPr>
        <dsp:cNvPr id="0" name=""/>
        <dsp:cNvSpPr/>
      </dsp:nvSpPr>
      <dsp:spPr>
        <a:xfrm>
          <a:off x="0" y="819533"/>
          <a:ext cx="6000792" cy="1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819533"/>
        <a:ext cx="6000792" cy="115806"/>
      </dsp:txXfrm>
    </dsp:sp>
    <dsp:sp modelId="{4F75BBD9-4E97-4ABC-9E7A-5C0344846DAA}">
      <dsp:nvSpPr>
        <dsp:cNvPr id="0" name=""/>
        <dsp:cNvSpPr/>
      </dsp:nvSpPr>
      <dsp:spPr>
        <a:xfrm>
          <a:off x="1000121" y="935340"/>
          <a:ext cx="4000548" cy="8600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/>
            </a:rPr>
            <a:t>Здоровьесберегающие</a:t>
          </a:r>
          <a:r>
            <a:rPr lang="ru-RU" sz="2000" b="1" kern="1200" dirty="0" smtClean="0">
              <a:effectLst/>
            </a:rPr>
            <a:t> </a:t>
          </a:r>
          <a:endParaRPr lang="ru-RU" sz="2000" b="1" kern="1200" dirty="0">
            <a:effectLst/>
          </a:endParaRPr>
        </a:p>
      </dsp:txBody>
      <dsp:txXfrm>
        <a:off x="1000121" y="935340"/>
        <a:ext cx="4000548" cy="860002"/>
      </dsp:txXfrm>
    </dsp:sp>
    <dsp:sp modelId="{E67F35C9-251C-415C-AFA5-A5D58EEA12B8}">
      <dsp:nvSpPr>
        <dsp:cNvPr id="0" name=""/>
        <dsp:cNvSpPr/>
      </dsp:nvSpPr>
      <dsp:spPr>
        <a:xfrm>
          <a:off x="0" y="1795342"/>
          <a:ext cx="6000792" cy="1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795342"/>
        <a:ext cx="6000792" cy="115806"/>
      </dsp:txXfrm>
    </dsp:sp>
    <dsp:sp modelId="{64157B86-7AA9-43FF-984B-DB02C63EB08A}">
      <dsp:nvSpPr>
        <dsp:cNvPr id="0" name=""/>
        <dsp:cNvSpPr/>
      </dsp:nvSpPr>
      <dsp:spPr>
        <a:xfrm>
          <a:off x="0" y="1911149"/>
          <a:ext cx="6000792" cy="7845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Информационно-коммуникационные технологии </a:t>
          </a:r>
          <a:endParaRPr lang="ru-RU" sz="2000" b="1" kern="1200" dirty="0"/>
        </a:p>
      </dsp:txBody>
      <dsp:txXfrm>
        <a:off x="0" y="1911149"/>
        <a:ext cx="6000792" cy="784507"/>
      </dsp:txXfrm>
    </dsp:sp>
    <dsp:sp modelId="{EA8D60AA-A536-4248-BFE2-3B03207C7411}">
      <dsp:nvSpPr>
        <dsp:cNvPr id="0" name=""/>
        <dsp:cNvSpPr/>
      </dsp:nvSpPr>
      <dsp:spPr>
        <a:xfrm>
          <a:off x="0" y="2695657"/>
          <a:ext cx="6000792" cy="1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695657"/>
        <a:ext cx="6000792" cy="115806"/>
      </dsp:txXfrm>
    </dsp:sp>
    <dsp:sp modelId="{8D506C14-5258-4A13-8E31-0597296E6525}">
      <dsp:nvSpPr>
        <dsp:cNvPr id="0" name=""/>
        <dsp:cNvSpPr/>
      </dsp:nvSpPr>
      <dsp:spPr>
        <a:xfrm>
          <a:off x="1071561" y="2811463"/>
          <a:ext cx="3857669" cy="7982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Игровые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071561" y="2811463"/>
        <a:ext cx="3857669" cy="798279"/>
      </dsp:txXfrm>
    </dsp:sp>
    <dsp:sp modelId="{0285297D-074B-4E0E-A44A-372443B95523}">
      <dsp:nvSpPr>
        <dsp:cNvPr id="0" name=""/>
        <dsp:cNvSpPr/>
      </dsp:nvSpPr>
      <dsp:spPr>
        <a:xfrm>
          <a:off x="0" y="3609743"/>
          <a:ext cx="6000792" cy="11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2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3609743"/>
        <a:ext cx="6000792" cy="1158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276D2-52CB-4554-B0CC-1B651F938F65}">
      <dsp:nvSpPr>
        <dsp:cNvPr id="0" name=""/>
        <dsp:cNvSpPr/>
      </dsp:nvSpPr>
      <dsp:spPr>
        <a:xfrm>
          <a:off x="2712304" y="2403937"/>
          <a:ext cx="2892894" cy="1479211"/>
        </a:xfrm>
        <a:prstGeom prst="ellips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Коррекционно-развивающая среда в логопедическом кабинете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712304" y="2403937"/>
        <a:ext cx="2892894" cy="1479211"/>
      </dsp:txXfrm>
    </dsp:sp>
    <dsp:sp modelId="{72DB6923-3114-4581-B582-F68F251499EB}">
      <dsp:nvSpPr>
        <dsp:cNvPr id="0" name=""/>
        <dsp:cNvSpPr/>
      </dsp:nvSpPr>
      <dsp:spPr>
        <a:xfrm rot="16156674">
          <a:off x="3950958" y="1764793"/>
          <a:ext cx="387992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156674">
        <a:off x="3950958" y="1764793"/>
        <a:ext cx="387992" cy="568275"/>
      </dsp:txXfrm>
    </dsp:sp>
    <dsp:sp modelId="{F6950735-0EB9-4566-AA50-746B6A1B9FDE}">
      <dsp:nvSpPr>
        <dsp:cNvPr id="0" name=""/>
        <dsp:cNvSpPr/>
      </dsp:nvSpPr>
      <dsp:spPr>
        <a:xfrm>
          <a:off x="3040086" y="589"/>
          <a:ext cx="2179170" cy="167139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Коррекционная зона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040086" y="589"/>
        <a:ext cx="2179170" cy="1671399"/>
      </dsp:txXfrm>
    </dsp:sp>
    <dsp:sp modelId="{E266694D-F10D-4E0C-81E8-74E57A471A4A}">
      <dsp:nvSpPr>
        <dsp:cNvPr id="0" name=""/>
        <dsp:cNvSpPr/>
      </dsp:nvSpPr>
      <dsp:spPr>
        <a:xfrm rot="20481208">
          <a:off x="5499341" y="2345747"/>
          <a:ext cx="363250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481208">
        <a:off x="5499341" y="2345747"/>
        <a:ext cx="363250" cy="568275"/>
      </dsp:txXfrm>
    </dsp:sp>
    <dsp:sp modelId="{1E9B086F-CEB1-4393-A0B3-2F8E653D35D4}">
      <dsp:nvSpPr>
        <dsp:cNvPr id="0" name=""/>
        <dsp:cNvSpPr/>
      </dsp:nvSpPr>
      <dsp:spPr>
        <a:xfrm>
          <a:off x="5901046" y="1322220"/>
          <a:ext cx="2357157" cy="167139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Сенсомоторная зона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901046" y="1322220"/>
        <a:ext cx="2357157" cy="1671399"/>
      </dsp:txXfrm>
    </dsp:sp>
    <dsp:sp modelId="{5D63145E-477B-47C5-9029-5CA331241A9C}">
      <dsp:nvSpPr>
        <dsp:cNvPr id="0" name=""/>
        <dsp:cNvSpPr/>
      </dsp:nvSpPr>
      <dsp:spPr>
        <a:xfrm rot="1650006">
          <a:off x="5340664" y="3615233"/>
          <a:ext cx="540021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50006">
        <a:off x="5340664" y="3615233"/>
        <a:ext cx="540021" cy="568275"/>
      </dsp:txXfrm>
    </dsp:sp>
    <dsp:sp modelId="{5C82EF94-A8D7-4F89-9C85-5A27928BF8D0}">
      <dsp:nvSpPr>
        <dsp:cNvPr id="0" name=""/>
        <dsp:cNvSpPr/>
      </dsp:nvSpPr>
      <dsp:spPr>
        <a:xfrm>
          <a:off x="5830496" y="3809998"/>
          <a:ext cx="2427707" cy="167139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Образовательная зона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830496" y="3809998"/>
        <a:ext cx="2427707" cy="1671399"/>
      </dsp:txXfrm>
    </dsp:sp>
    <dsp:sp modelId="{85BCA4EF-AF8D-4879-9BE2-C19B4B6D048D}">
      <dsp:nvSpPr>
        <dsp:cNvPr id="0" name=""/>
        <dsp:cNvSpPr/>
      </dsp:nvSpPr>
      <dsp:spPr>
        <a:xfrm rot="5525516">
          <a:off x="3932388" y="3940657"/>
          <a:ext cx="373734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525516">
        <a:off x="3932388" y="3940657"/>
        <a:ext cx="373734" cy="568275"/>
      </dsp:txXfrm>
    </dsp:sp>
    <dsp:sp modelId="{CFD999ED-5C9E-4B4B-82AA-A2B0E8B32A6E}">
      <dsp:nvSpPr>
        <dsp:cNvPr id="0" name=""/>
        <dsp:cNvSpPr/>
      </dsp:nvSpPr>
      <dsp:spPr>
        <a:xfrm>
          <a:off x="2884553" y="4587435"/>
          <a:ext cx="2381860" cy="167139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Зона методического, дидактического и игрового сопровождения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884553" y="4587435"/>
        <a:ext cx="2381860" cy="1671399"/>
      </dsp:txXfrm>
    </dsp:sp>
    <dsp:sp modelId="{B785327E-AFCD-448E-9B99-6A7995260E27}">
      <dsp:nvSpPr>
        <dsp:cNvPr id="0" name=""/>
        <dsp:cNvSpPr/>
      </dsp:nvSpPr>
      <dsp:spPr>
        <a:xfrm rot="9284147">
          <a:off x="2320569" y="3589107"/>
          <a:ext cx="583976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284147">
        <a:off x="2320569" y="3589107"/>
        <a:ext cx="583976" cy="568275"/>
      </dsp:txXfrm>
    </dsp:sp>
    <dsp:sp modelId="{FE7F1977-41A2-4FDC-866C-EA69FA9A3F3B}">
      <dsp:nvSpPr>
        <dsp:cNvPr id="0" name=""/>
        <dsp:cNvSpPr/>
      </dsp:nvSpPr>
      <dsp:spPr>
        <a:xfrm>
          <a:off x="0" y="3732245"/>
          <a:ext cx="2281058" cy="167139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Зона ТСО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3732245"/>
        <a:ext cx="2281058" cy="1671399"/>
      </dsp:txXfrm>
    </dsp:sp>
    <dsp:sp modelId="{A75C6663-EDE1-46CF-9F19-1C9959DD942F}">
      <dsp:nvSpPr>
        <dsp:cNvPr id="0" name=""/>
        <dsp:cNvSpPr/>
      </dsp:nvSpPr>
      <dsp:spPr>
        <a:xfrm rot="11938017">
          <a:off x="2250836" y="2292722"/>
          <a:ext cx="518114" cy="56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938017">
        <a:off x="2250836" y="2292722"/>
        <a:ext cx="518114" cy="568275"/>
      </dsp:txXfrm>
    </dsp:sp>
    <dsp:sp modelId="{91E50B40-4BC4-4BFD-8BB3-E15DDB36D562}">
      <dsp:nvSpPr>
        <dsp:cNvPr id="0" name=""/>
        <dsp:cNvSpPr/>
      </dsp:nvSpPr>
      <dsp:spPr>
        <a:xfrm>
          <a:off x="8125" y="1244478"/>
          <a:ext cx="2113183" cy="1671399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Информативная зона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8125" y="1244478"/>
        <a:ext cx="2113183" cy="1671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356A-82F0-4381-B06C-0F591FCFCCC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8C8A-DF40-4815-B870-77B2EF3F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88920"/>
            <a:ext cx="9395520" cy="70570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0042"/>
            <a:ext cx="8892480" cy="52864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</a:t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етский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</a:t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13 </a:t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Кировского района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Волгограда»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«Развивающая среда логопедического кабинета»</a:t>
            </a:r>
            <a:r>
              <a:rPr lang="ru-RU" sz="47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 </a:t>
            </a:r>
            <a:r>
              <a:rPr lang="ru-RU" sz="4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rgbClr val="D60093"/>
                </a:solidFill>
              </a:rPr>
              <a:t/>
            </a:r>
            <a:br>
              <a:rPr lang="ru-RU" sz="3000" b="1" dirty="0" smtClean="0">
                <a:solidFill>
                  <a:srgbClr val="D60093"/>
                </a:solidFill>
              </a:rPr>
            </a:br>
            <a:endParaRPr lang="ru-RU" sz="3000" dirty="0">
              <a:solidFill>
                <a:srgbClr val="D60093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3429000"/>
            <a:ext cx="867645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805264"/>
            <a:ext cx="648072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733256"/>
            <a:ext cx="720080" cy="8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733256"/>
            <a:ext cx="600645" cy="86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3" y="5733256"/>
            <a:ext cx="68826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Материал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 для формирования речевого дыхания</a:t>
            </a:r>
          </a:p>
        </p:txBody>
      </p:sp>
      <p:pic>
        <p:nvPicPr>
          <p:cNvPr id="11" name="Picture 2" descr="http://logoportal.ru/wp-content/uploads/2012/02/rechevoe_dyihanie-300x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2857520" cy="2524126"/>
          </a:xfrm>
          <a:prstGeom prst="flowChartConnector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3" name="Picture 6" descr="IMG_0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2447925" cy="1835150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1" descr="IMG_05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00438"/>
            <a:ext cx="2663825" cy="1998663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 descr="IMG_02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643446"/>
            <a:ext cx="2662238" cy="1997075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5" descr="IMG_02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643446"/>
            <a:ext cx="2478087" cy="1860550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7" descr="IMG_01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857496"/>
            <a:ext cx="2665412" cy="1998663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4" descr="IMG_02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357298"/>
            <a:ext cx="2592388" cy="1943100"/>
          </a:xfrm>
          <a:prstGeom prst="round1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Материал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для развития мелкой моторики</a:t>
            </a:r>
          </a:p>
        </p:txBody>
      </p:sp>
      <p:pic>
        <p:nvPicPr>
          <p:cNvPr id="11" name="Picture 6" descr="IMG_0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2120166" cy="192882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4" descr="IMG_0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766" y="1643050"/>
            <a:ext cx="2101045" cy="18573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4" descr="P10101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2214585" cy="200025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6" descr="IMG_01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00570"/>
            <a:ext cx="2071705" cy="185739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5" descr="IMG_01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86322"/>
            <a:ext cx="2571746" cy="178595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6" descr="IMG_03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14818"/>
            <a:ext cx="2071702" cy="20002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2" descr="http://i.i.ua/photo/images/pic/5/2/4257125_8539801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3071810"/>
            <a:ext cx="2428892" cy="2173219"/>
          </a:xfrm>
          <a:prstGeom prst="flowChartConnector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10" name="Picture 2" descr="IMG_0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278188" cy="2459038"/>
          </a:xfrm>
          <a:prstGeom prst="plaqu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 descr="IMG_0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28802"/>
            <a:ext cx="2952750" cy="2214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Круглая лента лицом вверх 13"/>
          <p:cNvSpPr/>
          <p:nvPr/>
        </p:nvSpPr>
        <p:spPr>
          <a:xfrm>
            <a:off x="0" y="1071546"/>
            <a:ext cx="4500562" cy="642937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Логопедические бусы</a:t>
            </a:r>
          </a:p>
        </p:txBody>
      </p:sp>
      <p:sp>
        <p:nvSpPr>
          <p:cNvPr id="15" name="Круглая лента лицом вверх 14"/>
          <p:cNvSpPr/>
          <p:nvPr/>
        </p:nvSpPr>
        <p:spPr>
          <a:xfrm>
            <a:off x="4643438" y="1071546"/>
            <a:ext cx="4500562" cy="642937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Разрезные картинки</a:t>
            </a:r>
          </a:p>
        </p:txBody>
      </p:sp>
      <p:pic>
        <p:nvPicPr>
          <p:cNvPr id="6146" name="Picture 2" descr="C:\Documents and Settings\Лена\Рабочий стол\ФОТО\Изображение 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429000"/>
            <a:ext cx="5500726" cy="3214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Пособия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 для развития лексико-грамматического строя и связной речи</a:t>
            </a:r>
          </a:p>
        </p:txBody>
      </p:sp>
      <p:pic>
        <p:nvPicPr>
          <p:cNvPr id="11" name="Picture 2" descr="P1010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3000375" cy="200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 descr="IMG_0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071938"/>
            <a:ext cx="2881313" cy="2160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 descr="P1010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714500"/>
            <a:ext cx="3316287" cy="2214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" descr="IMG_02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14818"/>
            <a:ext cx="3000375" cy="2143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 descr="http://www.maaam.ru/upload/blogs/bb1667226aabe63f7e780ee6a618bb65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857496"/>
            <a:ext cx="2571768" cy="2357454"/>
          </a:xfrm>
          <a:prstGeom prst="flowChartConnector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073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prstGeom prst="star6">
            <a:avLst>
              <a:gd name="adj" fmla="val 30255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Информационная  зона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C:\Documents and Settings\Лена\Рабочий стол\ФОТО\Изображение 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786082" cy="291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C:\Documents and Settings\Лена\Local Settings\Temporary Internet Files\Content.Word\P1020265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235745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Лена\Рабочий стол\ФОТО\Изображение 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214686"/>
            <a:ext cx="3263901" cy="326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906073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4F8"/>
              </a:clrFrom>
              <a:clrTo>
                <a:srgbClr val="E9F4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643446"/>
            <a:ext cx="6192335" cy="19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196752"/>
            <a:ext cx="8424936" cy="3077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99"/>
                </a:solidFill>
              </a:rPr>
              <a:t>Дети с ограниченными возможностями здоровья мечтают как все ходить в детский сад расти, играть, развиваться как их здоровые сверстники.</a:t>
            </a:r>
          </a:p>
          <a:p>
            <a:pPr algn="ctr"/>
            <a:endParaRPr lang="ru-RU" sz="1400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C0099"/>
              </a:solidFill>
            </a:endParaRPr>
          </a:p>
          <a:p>
            <a:pPr algn="ctr"/>
            <a:r>
              <a:rPr lang="ru-RU" sz="3600" b="1" u="sng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99"/>
                </a:solidFill>
              </a:rPr>
              <a:t>Давайте дадим им такую возможность!</a:t>
            </a:r>
            <a:endParaRPr lang="ru-RU" sz="3600" b="1" u="sng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48073"/>
            <a:ext cx="9144000" cy="690607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1916832"/>
            <a:ext cx="7416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marR="0" lvl="0" indent="576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</a:p>
          <a:p>
            <a:pPr marL="0" marR="0" lvl="0" indent="576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6" name="Picture 8" descr="http://u.jimdo.com/www54/o/sdb05c9d65eae7b27/img/ic1d93ece3d255b09/1337516487/std/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877272"/>
            <a:ext cx="3981450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 презентации Белоусовой\0_20e44_9793fe5d_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72050"/>
            <a:ext cx="1357314" cy="178595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1571604" y="1714488"/>
          <a:ext cx="6000792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Предметно-пространственная среда логопедического кабинета</a:t>
            </a:r>
            <a:endParaRPr lang="ru-RU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2052" name="Picture 4" descr="C:\Documents and Settings\Лена\Рабочий стол\ФОТО\Изображение 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4087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endParaRPr lang="ru-RU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28596" y="285728"/>
          <a:ext cx="825820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prstGeom prst="star6">
            <a:avLst>
              <a:gd name="adj" fmla="val 30255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Образовательная зона</a:t>
            </a:r>
          </a:p>
        </p:txBody>
      </p:sp>
      <p:pic>
        <p:nvPicPr>
          <p:cNvPr id="5122" name="Picture 2" descr="C:\Documents and Settings\Лена\Рабочий стол\ФОТО\Изображение 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350046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10100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28802"/>
            <a:ext cx="3143272" cy="3549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</a:rPr>
              <a:t>Пособия по обучению грамоте</a:t>
            </a:r>
          </a:p>
        </p:txBody>
      </p:sp>
      <p:pic>
        <p:nvPicPr>
          <p:cNvPr id="11" name="Picture 5" descr="IMG_0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906837" cy="292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 descr="P10101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4105275" cy="3078162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Наборы логопедических зондов</a:t>
            </a:r>
          </a:p>
        </p:txBody>
      </p:sp>
      <p:pic>
        <p:nvPicPr>
          <p:cNvPr id="11" name="Picture 2" descr="IMG_0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103688" cy="3078163"/>
          </a:xfrm>
          <a:prstGeom prst="flowChartConnector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Picture 3" descr="IMG_0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3214686"/>
            <a:ext cx="4248150" cy="3187700"/>
          </a:xfrm>
          <a:prstGeom prst="homePlat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Карточки для проведения артикуляционной гимнастики</a:t>
            </a:r>
          </a:p>
        </p:txBody>
      </p:sp>
      <p:pic>
        <p:nvPicPr>
          <p:cNvPr id="11" name="Picture 5" descr="P1010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071966" cy="3071834"/>
          </a:xfrm>
          <a:prstGeom prst="round2Diag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" name="Picture 4" descr="http://s55.radikal.ru/i147/1106/c3/f6f4077c5e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1428750" cy="21669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Picture 6" descr="http://belchata-ros.ucoz.ru/_si/0/s52643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571612"/>
            <a:ext cx="1643063" cy="2238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8" descr="http://logoped-omsk.ru/upload/medialibrary/a72/a72df091f2562f0c0b91da0e954b6c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00372"/>
            <a:ext cx="1544638" cy="2322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" name="Picture 12" descr="http://img.labirint.ru/images/comments_pic/0919/01labgi0l1241807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143248"/>
            <a:ext cx="1643063" cy="2166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Nezhn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073"/>
          </a:xfrm>
          <a:prstGeom prst="rect">
            <a:avLst/>
          </a:prstGeom>
          <a:noFill/>
        </p:spPr>
      </p:pic>
      <p:sp>
        <p:nvSpPr>
          <p:cNvPr id="2055" name="AutoShape 7" descr="http://crrds2648.mskobr.ru/images/cms/data/ink_dsc0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buNone/>
            </a:pPr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  <a:prstGeom prst="ellipseRibbon2">
            <a:avLst>
              <a:gd name="adj1" fmla="val 25000"/>
              <a:gd name="adj2" fmla="val 68623"/>
              <a:gd name="adj3" fmla="val 12500"/>
            </a:avLst>
          </a:prstGeom>
          <a:solidFill>
            <a:srgbClr val="FFFF00"/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FF"/>
                </a:solidFill>
              </a:rPr>
              <a:t>Демонстрационный материал для проведения артикуляционной гимнастики</a:t>
            </a:r>
          </a:p>
        </p:txBody>
      </p:sp>
      <p:pic>
        <p:nvPicPr>
          <p:cNvPr id="14" name="Picture 11" descr="IMG_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214688" cy="25717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098" name="Picture 2" descr="C:\Documents and Settings\Лена\Рабочий стол\ФОТО\Изображение 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785926"/>
            <a:ext cx="3621091" cy="34829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099" name="Picture 3" descr="C:\Documents and Settings\Лена\Рабочий стол\ФОТО\Изображение 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643314"/>
            <a:ext cx="3335339" cy="28575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129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учреждение « Детский сад   № 13  Кировского района  Волгограда»  «Развивающая среда логопедического кабинета»    </vt:lpstr>
      <vt:lpstr>технологии </vt:lpstr>
      <vt:lpstr>Предметно-пространственная среда логопедического кабинета</vt:lpstr>
      <vt:lpstr>Слайд 4</vt:lpstr>
      <vt:lpstr>Образовательная зона</vt:lpstr>
      <vt:lpstr>Пособия по обучению грамоте</vt:lpstr>
      <vt:lpstr>Наборы логопедических зондов</vt:lpstr>
      <vt:lpstr>Карточки для проведения артикуляционной гимнастики</vt:lpstr>
      <vt:lpstr>Демонстрационный материал для проведения артикуляционной гимнастики</vt:lpstr>
      <vt:lpstr>Материал  для формирования речевого дыхания</vt:lpstr>
      <vt:lpstr>Материал  для развития мелкой моторики</vt:lpstr>
      <vt:lpstr>Слайд 12</vt:lpstr>
      <vt:lpstr>Пособия  для развития лексико-грамматического строя и связной речи</vt:lpstr>
      <vt:lpstr>Информационная  зона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   «По разработке и внедрению модели инклюзивного образования  детей в ДОУ»</dc:title>
  <dc:creator>Администратор</dc:creator>
  <cp:lastModifiedBy>пр</cp:lastModifiedBy>
  <cp:revision>55</cp:revision>
  <dcterms:created xsi:type="dcterms:W3CDTF">2013-04-21T10:31:37Z</dcterms:created>
  <dcterms:modified xsi:type="dcterms:W3CDTF">2016-12-14T16:16:18Z</dcterms:modified>
</cp:coreProperties>
</file>