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7CFA-4814-4FD7-BF69-65EF9DE470C7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3578-55C4-42BB-8BF2-E26D98379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3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7CFA-4814-4FD7-BF69-65EF9DE470C7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3578-55C4-42BB-8BF2-E26D98379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7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7CFA-4814-4FD7-BF69-65EF9DE470C7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3578-55C4-42BB-8BF2-E26D98379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33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7CFA-4814-4FD7-BF69-65EF9DE470C7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3578-55C4-42BB-8BF2-E26D98379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19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7CFA-4814-4FD7-BF69-65EF9DE470C7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3578-55C4-42BB-8BF2-E26D98379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8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7CFA-4814-4FD7-BF69-65EF9DE470C7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3578-55C4-42BB-8BF2-E26D98379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6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7CFA-4814-4FD7-BF69-65EF9DE470C7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3578-55C4-42BB-8BF2-E26D98379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35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7CFA-4814-4FD7-BF69-65EF9DE470C7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3578-55C4-42BB-8BF2-E26D98379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26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7CFA-4814-4FD7-BF69-65EF9DE470C7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3578-55C4-42BB-8BF2-E26D98379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4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7CFA-4814-4FD7-BF69-65EF9DE470C7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3578-55C4-42BB-8BF2-E26D98379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90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7CFA-4814-4FD7-BF69-65EF9DE470C7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3578-55C4-42BB-8BF2-E26D98379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6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7CFA-4814-4FD7-BF69-65EF9DE470C7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F3578-55C4-42BB-8BF2-E26D98379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30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010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424936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960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784976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0908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640960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7113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68952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565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4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4184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42493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5542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5616624" cy="8516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Актуальность проекта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92696"/>
            <a:ext cx="4824535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4032448" cy="46910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Данный проект направлен на восстановление связей детей с родителями, укрепление семейных традиций, развитие творческих способностей.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6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8641"/>
            <a:ext cx="4824536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4760" cy="4691063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Сплотить педагогов и родителей единой творческой мыслью, направленной на  укрепление новогодних семейных традиций4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Показать детям  красоту и художественную ценность пряника, как одного из значительных и выдающихся проявлений народного творчества;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Создать условия для развития к народному творчеству, культуре, традициям.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42792" cy="6356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Задачи проекта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0" y="476672"/>
            <a:ext cx="3571180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08720"/>
            <a:ext cx="4618856" cy="5217443"/>
          </a:xfrm>
        </p:spPr>
        <p:txBody>
          <a:bodyPr>
            <a:noAutofit/>
          </a:bodyPr>
          <a:lstStyle/>
          <a:p>
            <a:r>
              <a:rPr lang="ru-RU" sz="2000" dirty="0" smtClean="0"/>
              <a:t>1. Воспитывать уважение к членам своей семьи, бережное отношение к семейным традициям.</a:t>
            </a:r>
          </a:p>
          <a:p>
            <a:r>
              <a:rPr lang="ru-RU" sz="2000" dirty="0" smtClean="0"/>
              <a:t>2. Укрепить семейные отношения через приобщение к семейным традициям, заложенным старшим поколением.</a:t>
            </a:r>
          </a:p>
          <a:p>
            <a:r>
              <a:rPr lang="ru-RU" sz="2000" dirty="0" smtClean="0"/>
              <a:t>3. Поделиться опытом создания и техник росписи пряников.</a:t>
            </a:r>
          </a:p>
          <a:p>
            <a:r>
              <a:rPr lang="ru-RU" sz="2000" dirty="0" smtClean="0"/>
              <a:t>4. Дать возможность понять, что это не так сложно и </a:t>
            </a:r>
            <a:r>
              <a:rPr lang="ru-RU" sz="2000" dirty="0" err="1" smtClean="0"/>
              <a:t>затратно</a:t>
            </a:r>
            <a:r>
              <a:rPr lang="ru-RU" sz="2000" dirty="0" smtClean="0"/>
              <a:t> как кажется на первый взгляд.</a:t>
            </a:r>
          </a:p>
          <a:p>
            <a:r>
              <a:rPr lang="ru-RU" sz="2000" dirty="0" smtClean="0"/>
              <a:t>5. Вызывать желание делать подарки своими руками. Ведь в наше время они очень ценятся.</a:t>
            </a:r>
          </a:p>
          <a:p>
            <a:r>
              <a:rPr lang="ru-RU" sz="2000" dirty="0" smtClean="0"/>
              <a:t>6. Создать новогоднее настроение детям и родителям.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995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Содержание проекта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7606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Любой проект начинается с составления плана по его реализации. Для того, чтобы проект был действительно полезным, необходимо: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- приобрести знания о традиции рождественских праздников;</a:t>
            </a:r>
          </a:p>
          <a:p>
            <a:r>
              <a:rPr lang="ru-RU" dirty="0" smtClean="0"/>
              <a:t>- собрать информацию об истории расписных пряников и пряничных домиков;</a:t>
            </a:r>
          </a:p>
          <a:p>
            <a:r>
              <a:rPr lang="ru-RU" dirty="0" smtClean="0"/>
              <a:t>- провести занятия (познание, развитие речи) по теме пряников и пряничных домиков.</a:t>
            </a:r>
          </a:p>
          <a:p>
            <a:r>
              <a:rPr lang="ru-RU" dirty="0" smtClean="0"/>
              <a:t>- провести мастер-класс для детей и родителей по росписи новогодних пряников;</a:t>
            </a:r>
          </a:p>
          <a:p>
            <a:r>
              <a:rPr lang="ru-RU" dirty="0" smtClean="0"/>
              <a:t>- продумать план проведения мастер-класса, чтобы он имел больше не образовательный формат, а был именно как творческий вечер.</a:t>
            </a:r>
          </a:p>
          <a:p>
            <a:r>
              <a:rPr lang="ru-RU" dirty="0" smtClean="0"/>
              <a:t>- сделать выставку новогодних пряничков.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5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Подготовительный</a:t>
            </a:r>
            <a:br>
              <a:rPr lang="ru-RU" sz="2400" dirty="0" smtClean="0"/>
            </a:br>
            <a:r>
              <a:rPr lang="ru-RU" sz="2400" dirty="0" smtClean="0"/>
              <a:t>            этап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0649"/>
            <a:ext cx="497889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/>
              <a:t>-       Разработать план действий;</a:t>
            </a:r>
          </a:p>
          <a:p>
            <a:r>
              <a:rPr lang="ru-RU" sz="2400" dirty="0" smtClean="0"/>
              <a:t>-       Заинтересовать родителей в посещении мастер-класс;</a:t>
            </a:r>
          </a:p>
          <a:p>
            <a:r>
              <a:rPr lang="ru-RU" sz="2400" dirty="0" smtClean="0"/>
              <a:t>-        Подготовить весь необходимый материал для работы.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29000"/>
            <a:ext cx="496855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6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Основной этап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2656"/>
            <a:ext cx="5184576" cy="62646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3456384" cy="5616624"/>
          </a:xfrm>
        </p:spPr>
        <p:txBody>
          <a:bodyPr>
            <a:normAutofit/>
          </a:bodyPr>
          <a:lstStyle/>
          <a:p>
            <a:r>
              <a:rPr lang="ru-RU" sz="2000" dirty="0"/>
              <a:t>Непосредственная реализация проекта</a:t>
            </a:r>
          </a:p>
          <a:p>
            <a:r>
              <a:rPr lang="ru-RU" sz="2000" dirty="0"/>
              <a:t>- поиск информации в интернете по истории украшения ёлок расписными пряниками и истории создания пряничных домиков;</a:t>
            </a:r>
          </a:p>
          <a:p>
            <a:r>
              <a:rPr lang="ru-RU" sz="2000" dirty="0"/>
              <a:t>- проведение  мастер-класса для детей и родителей по росписи пряников;</a:t>
            </a:r>
          </a:p>
          <a:p>
            <a:r>
              <a:rPr lang="ru-RU" sz="2000" dirty="0"/>
              <a:t>- проведение выставки новогодних пряников;</a:t>
            </a:r>
          </a:p>
          <a:p>
            <a:r>
              <a:rPr lang="ru-RU" sz="2000" dirty="0"/>
              <a:t>- проведение выставки поделок « Сказочные домики»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2652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Заключительный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            этап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60648"/>
            <a:ext cx="5688632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/>
              <a:t>На </a:t>
            </a:r>
            <a:r>
              <a:rPr lang="ru-RU" sz="2400" dirty="0"/>
              <a:t>этом этапе мы делаем анализ итогов реализации проекта</a:t>
            </a:r>
          </a:p>
          <a:p>
            <a:r>
              <a:rPr lang="ru-RU" sz="2400" dirty="0"/>
              <a:t>- подведение итогов реализации проекта</a:t>
            </a:r>
          </a:p>
          <a:p>
            <a:r>
              <a:rPr lang="ru-RU" sz="2400" dirty="0"/>
              <a:t>- дельнейшее совершенствование мастер-классов.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53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Итог проекта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0648"/>
            <a:ext cx="4968551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052736"/>
            <a:ext cx="3888432" cy="5544616"/>
          </a:xfrm>
        </p:spPr>
        <p:txBody>
          <a:bodyPr>
            <a:normAutofit/>
          </a:bodyPr>
          <a:lstStyle/>
          <a:p>
            <a:r>
              <a:rPr lang="ru-RU" sz="1800" dirty="0"/>
              <a:t>Творческий процесс объединил педагога, детей и родителей  в неформальной обстановке, что зарядило всех положительными эмоциями и создало прекрасное новогоднее настроение.</a:t>
            </a:r>
          </a:p>
          <a:p>
            <a:r>
              <a:rPr lang="ru-RU" sz="1800" dirty="0"/>
              <a:t>Общаясь с родителями через несколько дней, я поняла, что многим очень понравилась идея создания с детьми сладких подарков родным и близким. И 13 семей из 27 планируют сделать это новогодней семейной традицией. Меня очень это радует, так как я считаю, что семейные традиции просто необходимы для гармоничного развития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305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419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Актуальность проекта</vt:lpstr>
      <vt:lpstr>Цели</vt:lpstr>
      <vt:lpstr>   Задачи проекта</vt:lpstr>
      <vt:lpstr>Содержание проекта</vt:lpstr>
      <vt:lpstr>Подготовительный             этап </vt:lpstr>
      <vt:lpstr>Основной этап </vt:lpstr>
      <vt:lpstr>Заключительный              этап</vt:lpstr>
      <vt:lpstr>Итог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MarY</dc:creator>
  <cp:lastModifiedBy>MarY</cp:lastModifiedBy>
  <cp:revision>12</cp:revision>
  <dcterms:created xsi:type="dcterms:W3CDTF">2017-04-25T16:02:39Z</dcterms:created>
  <dcterms:modified xsi:type="dcterms:W3CDTF">2017-04-26T05:05:31Z</dcterms:modified>
</cp:coreProperties>
</file>