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9" r:id="rId20"/>
    <p:sldId id="275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2.jp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1BFF-2228-4339-8E24-3E2E6976B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58CF-AF33-40C1-9482-3437CC9A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6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1BFF-2228-4339-8E24-3E2E6976B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58CF-AF33-40C1-9482-3437CC9A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1BFF-2228-4339-8E24-3E2E6976B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58CF-AF33-40C1-9482-3437CC9A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1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1BFF-2228-4339-8E24-3E2E6976B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58CF-AF33-40C1-9482-3437CC9A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1BFF-2228-4339-8E24-3E2E6976B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58CF-AF33-40C1-9482-3437CC9A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3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1BFF-2228-4339-8E24-3E2E6976B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58CF-AF33-40C1-9482-3437CC9A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1BFF-2228-4339-8E24-3E2E6976B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58CF-AF33-40C1-9482-3437CC9A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0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1BFF-2228-4339-8E24-3E2E6976B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58CF-AF33-40C1-9482-3437CC9A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5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1BFF-2228-4339-8E24-3E2E6976B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58CF-AF33-40C1-9482-3437CC9A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3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1BFF-2228-4339-8E24-3E2E6976B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58CF-AF33-40C1-9482-3437CC9A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9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1BFF-2228-4339-8E24-3E2E6976B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58CF-AF33-40C1-9482-3437CC9A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2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1BFF-2228-4339-8E24-3E2E6976B83B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58CF-AF33-40C1-9482-3437CC9A5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9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2333" y="1203460"/>
            <a:ext cx="9144000" cy="2387600"/>
          </a:xfrm>
        </p:spPr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 тему: </a:t>
            </a:r>
            <a:r>
              <a:rPr lang="ru-RU" dirty="0"/>
              <a:t>«Воспитание грамотных и дисциплинированных участников дорожного движения».</a:t>
            </a: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2421228" y="296214"/>
            <a:ext cx="7688687" cy="7856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муниципальное казенное дошкольное образовательное учреждение города Новосибирска «Детский сад № 96 комбинированного вида «Аленушка»</a:t>
            </a: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6370820" y="4976734"/>
            <a:ext cx="2923082" cy="1034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Сенченко Галина Васильевна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методической литературой по данной проблеме;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 с детьми и родителями о важности проблемы;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методической, познавательной и художественной литературы;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наглядного иллюстрированного материала;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дидактических, подвижных игр;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материала для продуктивной деятельности детей;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тематического плана мероприятий;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131" y="1690688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по реализации поставленной цели и задач через различные виды детской деятельности;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родителями.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02" y="3102965"/>
            <a:ext cx="6535710" cy="364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4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4558"/>
            <a:ext cx="10515600" cy="5757238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учитывала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связи, что позволяет наиболее полно раскрыть содержание тем «Познавательное развитие» - где дети знакомятся с окружающим миром, правилами поведения на улице, учатся устанавливать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возникновения дорожно-транспортных происшествий. «Музыкальное воспитание» - где заучиваются музыкальные произведения, в содержании которых освещаются вопросы безопасности дорожного движения, проводится досуг, развлечения. «Речевое развитие», в процессе которой дети знакомятся с литературными произведениями, основу которых составляет вопрос о безопасности поведения на дороге. «Художественно-эстетическое», где дети знакомятся с разными жанрами изобразительного искусства с целью воспитания познавательного интереса, развития умения отобразить в рисунке свое отношение к окружающему миру, к вопросам безопасности дорожного движения. «Познавательное развитие», где дети учатся ориентироваться в пространстве и во времени, развиваются их сенсорные способности. «Конструирование и ручной труд», в процессе продуктивной деятельности развивается творческое воображение детей, дети овладевают навыками работы по схемам, развивается умение моделировать игровое пространство.  Азбуку движения дети постигают и на ознакомлении с окружающим миром, на физкультурных занятиях; ежедневно в процессе игр, прогулок и прочих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9652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17" y="210240"/>
            <a:ext cx="4755630" cy="311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838200" y="479425"/>
            <a:ext cx="5181600" cy="56975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 при помощи родителей в группе создали уголок по ПДД в течение года, который пополнялся различными материалами. Своими руками и руками воспитанников мы сделали атрибуты для сюжетно – ролевых и подвижных игр, накапливается дидактический материал, настольные игры, художественная литература, которые используются детьми в совместной и самостоятельной деятельности.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58" y="3507699"/>
            <a:ext cx="4956748" cy="310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3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с детьми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062" y="798490"/>
            <a:ext cx="10515600" cy="6059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Дидактическая игра «Светофор»;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«Чем опасно? Расскажи правило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Дидактическая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«Час пик»;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«Назови знак»;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«Угадай транспорт»;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«Мы едем-едем»;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«Основы безопасности на прогулке»;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«Мы - водители»;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«Дорожные знаки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т.д.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 «Дорожная азбука»;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решение проблемной ситуации: «Ребенок потерялся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«Если ты гуляешь один»;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«Обязанности пешехода»;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«Твой приятель светофор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«Какие дорожные знаки встречаются тебе по дороге в детский сад»;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«Сигналы регулировщика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«Правила перехода улицы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т.д.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иллюстраций: «По дороге в детский сад»;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литературных произведений.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на тему: «Полезный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светофорчик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«Спецмашины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тему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знак», «Мы переходим улицу»; «Островок безопасности»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раскрасок на тему «Безопасность»;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макета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будущего»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««Умелый пешеход»», «Бегущий светофор», «Автоинспектор и водители», «Будь внимательным», «Внимание, пешеход», «Дорога, транспорт, пешеход, пассажир». Спортивные игры «Стоп», «Юные спасатели», «Светофор», «Запомни сигналы регулировщика», «Цветные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автомабили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 «Стоп, машина »; «Автобус»; «Машина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809470"/>
            <a:ext cx="5181600" cy="5636302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родителями мы ходили на экскурсии, целевые прогулки за территорию детского сада. Дети познакомились с перекрестком, дорожными знаками. Затем в непогожие деньки, в группе, во время игр ребята закрепили свои знания о правилах безопасного поведения. Во время совместной игры обращаюсь к детям с просьбой назвать основные части, на которые можно разделить дорогу, спрашиваю, для чего они предназначены. Ребята закрепляют знания об улице и дороге, её элементах в городе: проезжая часть, поребрик, тротуар, разделительная полоса /, и в сельской местности: проезжая часть, обочина, кювет. Дети рассказывают о своем пути от дома до детского сада: идут по тротуару или по обочине дороги, где и как переходят дорогу, какие дорожные знаки встречаются у них на пути, всегда ли их держат за руку, о чем они разговаривают, говорит ли они о правилах поведения на дороге.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6903" y="1534906"/>
            <a:ext cx="5399634" cy="442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78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Наглядно-информационное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867" y="19286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уровень знаний у родителей по вопросам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«Ваш ребенок на улице»; « Родителям – о безопасности дорожного движения»; «Три «закона» безопасности пешехода на дороге»;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«Правила безопасности на дороге», «Правило перевоза детей в машине», «Причины детского дорожного -травматизма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330200"/>
            <a:ext cx="5181600" cy="58467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АНКЕТА</a:t>
            </a:r>
            <a:r>
              <a:rPr lang="ru-RU" b="1" dirty="0" smtClean="0"/>
              <a:t>.</a:t>
            </a:r>
            <a:endParaRPr lang="ru-RU" dirty="0"/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ли Вы правильно переходите проезжую часть дороги?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Ведя ребенка в детской сад, Вы отпускаете его самостоятельно переходить дорогу?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Обучаете ли Вы ребенка правилам поведения в транспорте?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ли Ваш ребенок, где находится школа, в которой он будет учится? Как туда идти, где переходить улицу, какие знаки встречаются по дороге?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реагируете, если на Ваших глазах чужие дети нарушают правила дорожного движения?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бы вам получит квалифицированную консультацию по воспитанию культуры поведения в общественных местах и на улице?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838200" y="330200"/>
            <a:ext cx="5181600" cy="58467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часто, видя шалости детей на улице, они не останавливают их, чтобы объяснить, какой опасности себя подвергают, не приучают детей к культуре поведения на улице, соблюдению правил дорожного движения. Задача воспитателя убедить родителей в необходимости не пропускать ни одного случая нарушения правил поведения на дороге детьми – своими и чужими, показывать только положительный пример. Родителями была предложена анкета. </a:t>
            </a:r>
          </a:p>
        </p:txBody>
      </p:sp>
    </p:spTree>
    <p:extLst>
      <p:ext uri="{BB962C8B-B14F-4D97-AF65-F5344CB8AC3E}">
        <p14:creationId xmlns:p14="http://schemas.microsoft.com/office/powerpoint/2010/main" val="11051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родителей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года                      Конец 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9587" y="20836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872226"/>
              </p:ext>
            </p:extLst>
          </p:nvPr>
        </p:nvGraphicFramePr>
        <p:xfrm>
          <a:off x="104931" y="2083632"/>
          <a:ext cx="5846164" cy="355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4" imgW="4705444" imgH="1828800" progId="MSGraph.Chart.8">
                  <p:embed/>
                </p:oleObj>
              </mc:Choice>
              <mc:Fallback>
                <p:oleObj name="Chart" r:id="rId4" imgW="4705444" imgH="1828800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1" y="2083632"/>
                        <a:ext cx="5846164" cy="3552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06715" y="2323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65947"/>
              </p:ext>
            </p:extLst>
          </p:nvPr>
        </p:nvGraphicFramePr>
        <p:xfrm>
          <a:off x="5951095" y="2083631"/>
          <a:ext cx="5741232" cy="355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6" imgW="4896019" imgH="1828800" progId="MSGraph.Chart.8">
                  <p:embed/>
                </p:oleObj>
              </mc:Choice>
              <mc:Fallback>
                <p:oleObj name="Chart" r:id="rId6" imgW="4896019" imgH="18288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095" y="2083631"/>
                        <a:ext cx="5741232" cy="3552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7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476250"/>
            <a:ext cx="4553308" cy="570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IMG_04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24" y="1146220"/>
            <a:ext cx="5816487" cy="439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5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213167" y="592554"/>
            <a:ext cx="6808943" cy="527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839788" y="419100"/>
            <a:ext cx="3932237" cy="5449888"/>
          </a:xfrm>
        </p:spPr>
        <p:txBody>
          <a:bodyPr>
            <a:normAutofit fontScale="90000" lnSpcReduction="10000"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Эй, машины, полный ход!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примерный пешеход!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Торопится не люблю,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дорогу уступлю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Везде и всюду правила, 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надо знать всегда: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по улице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ходят просто так: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страшна тому дорога,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внимателен с порога.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5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6" y="239843"/>
            <a:ext cx="5906125" cy="623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77838" y="134911"/>
            <a:ext cx="5181600" cy="634050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проекте запомнилось общей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творческом конкурсе среди воспитанников дошкольных образовательных учреждений «Дорога будущего глазами детей» в номинации «макет». Дети получили ценные подарки,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были награждены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дипломом. </a:t>
            </a:r>
          </a:p>
        </p:txBody>
      </p:sp>
    </p:spTree>
    <p:extLst>
      <p:ext uri="{BB962C8B-B14F-4D97-AF65-F5344CB8AC3E}">
        <p14:creationId xmlns:p14="http://schemas.microsoft.com/office/powerpoint/2010/main" val="6999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учебного года.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67531" cy="46950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Наблюдалось 24 ребенка,11 девочек и 13 мальчиков. Очень обеспокоили результаты опросов, наблюдений, тестов.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25% детей понимают потенциальную опасность транспорта.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Ориентируются в дорожной обстановке и того меньше детей, всего 6 детей (12%).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правила перехода через проезжую часть 12 детей (25%).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сформированы навыки безопасного поведения на улице у 10 детей (18%).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дорожного движения знают всего 6 детей (12%).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огорчили результаты диагностики.</a:t>
            </a:r>
          </a:p>
          <a:p>
            <a:endParaRPr lang="ru-RU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33732" y="1454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961245"/>
              </p:ext>
            </p:extLst>
          </p:nvPr>
        </p:nvGraphicFramePr>
        <p:xfrm>
          <a:off x="6700603" y="2143592"/>
          <a:ext cx="5081665" cy="374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hart" r:id="rId4" imgW="4514869" imgH="1828800" progId="MSGraph.Chart.8">
                  <p:embed/>
                </p:oleObj>
              </mc:Choice>
              <mc:Fallback>
                <p:oleObj name="Chart" r:id="rId4" imgW="4514869" imgH="18288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603" y="2143592"/>
                        <a:ext cx="5081665" cy="37475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4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Прекрасно! Результаты диагностики высоки.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детей усвоили потенциальную опасность транспорта.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 ориентируются в дорожной обстановке 21 ребенок. И всего 1 ребенок не уверен в правилах перехода через проезжую часть.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Четверо ребят не показали устойчивых положительных навыков безопасного поведения на улице.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знаки дорожного движения прекрасно усвоили 22 ребенка.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проделанной работы, я очень довольна! Работали не зря.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4735" y="10643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57057"/>
              </p:ext>
            </p:extLst>
          </p:nvPr>
        </p:nvGraphicFramePr>
        <p:xfrm>
          <a:off x="6019800" y="1993692"/>
          <a:ext cx="5987321" cy="4032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4" imgW="4410014" imgH="1828800" progId="MSGraph.Chart.8">
                  <p:embed/>
                </p:oleObj>
              </mc:Choice>
              <mc:Fallback>
                <p:oleObj name="Chart" r:id="rId4" imgW="4410014" imgH="1828800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93692"/>
                        <a:ext cx="5987321" cy="4032354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9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497101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791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95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9587"/>
            <a:ext cx="10515600" cy="5981075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общества связанно с интенсивным развитием автомобильного транспорта. Однако в связи с этим особое значение приобретает проблема обеспечения безопасности на дорогах. Так, как дети – это самая не защищенная категория участников дорожного движения, поэтому уже в детском саду необходимо изучать с детьми правила дорожного движения, формировать у них навыки осознанного безопасного поведения на улицах города. 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Порой предоставленные самим собой, дети, мало считаются с реальными опасностями на дороге. Актуальность этой проблемы связана с тем, что у детей дошкольного возраста отсутствует та защитная психологическая реакция на дорожную обстановку, которая свойственна взрослому. У них ещё не выработалась способность предвидеть возможность возникновения опасности в быстро меняющейся дорожной обстановке.  Поэтому дети безмятежно выбегают на дорогу перед остановившейся машиной. Они считают вполне естественным выехать на проезжею часть на самокате, велосипеде или здесь же затеять игру. 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можно ли предвидеть и предотвратить беду? Привить ребенку навыки грамотного, безопасного поведения дороге? Я уверенна, конечно же, можно!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очень хочется, чтобы из наших детей выросли грамотные, дисциплинированные участники дорожного движения. И научить ребят поступать в соответствии с нормами безопасности – одна из важнейших задач, «дальнего прицела». Ведь с бережного отношения к своей жизни, начинается отношение к другой как к безусловной ценности.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Безопасному поведению нужно учить! В союзе с родителями, психологами, нам необходимо привить детям культуру поведения на улице в общественном транспорте. Такая работа пронизывает все виды деятельности и стороны жизни ребенка: игру, занятия, прогулку, дорогу домой и в детский сад, домашние ситуации… И конечно, чтобы ребенку было интересно и понятно.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197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4774" y="1394085"/>
            <a:ext cx="4706911" cy="44749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грамотных и дисциплинированных участников дорожного движения. 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46076"/>
            <a:ext cx="4873625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2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9115"/>
            <a:ext cx="10515600" cy="482784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оптимальные пути решения проблем, связанных с безопасностью жизнедеятельности, взаимодействием с окружающей средой (улицей).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систему игр, занятий, экскурсий по ознакомлению детей с правилами дорожного движения и безлопастного поведения на улицах города.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наглядный и практический материал, используемый в работе с детьми.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диагностики, отслеживающие эффективность работы.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к сотрудничеству специалистов, родителей и сотрудников ГИБДД.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7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Дети будут знать основные правила безопасного поведения на дороге, соблюдать правила безопасности;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Дети научатся обращаться за помощью к взрослым в случае опасности;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Дети будут проявлять интерес к собственной безопасности и безопасности окружающих;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Родители будут соблюдать с детьми правила безопасного поведения на дороге.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методы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викторины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проблемы ситуацией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Провокационные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17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принципы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4302"/>
            <a:ext cx="10515600" cy="545641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заучивать с детьми правила, а воспитывать деликатность, помочь понять правила, превратить в прочные навыки.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идет обучение не правилам дорожного движения, а правилам безлопастного поведения на дороге.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 и объяснять ситуации с использованием знаний детей, использовать наблюдения за реальной дорожной обстановкой. 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проводить не только по плану, а использовать каждую возможность, чтобы обратить внимание детей на ту или иную сторону правил.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ребенка: его координацию, внимание, наблюдательность, реакцию и т. Д. Эти качества нужны для безопасного поведения на дороге.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можно больше с детьми упражняться в играх, занятиях, соревнованиях по определению расстояния, скорости, размеров.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все доступные формы и методы работы с детьми. Рассказ и игра, беседа и фильм, чтение книги и прогулка- использовать все для воспитания безопасного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20" y="1825625"/>
            <a:ext cx="5336499" cy="400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9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</TotalTime>
  <Words>1521</Words>
  <Application>Microsoft Office PowerPoint</Application>
  <PresentationFormat>Широкоэкранный</PresentationFormat>
  <Paragraphs>96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Chart</vt:lpstr>
      <vt:lpstr>Проект</vt:lpstr>
      <vt:lpstr>Презентация PowerPoint</vt:lpstr>
      <vt:lpstr>Актуальность</vt:lpstr>
      <vt:lpstr>Цель проекта</vt:lpstr>
      <vt:lpstr>Задачи проекта</vt:lpstr>
      <vt:lpstr>Планируемые результаты</vt:lpstr>
      <vt:lpstr>Наглядные и практические методы и приемы</vt:lpstr>
      <vt:lpstr>Важные принципы</vt:lpstr>
      <vt:lpstr>Этапы реализации проекта</vt:lpstr>
      <vt:lpstr>Подготовительный этап</vt:lpstr>
      <vt:lpstr>Основной этап</vt:lpstr>
      <vt:lpstr>Презентация PowerPoint</vt:lpstr>
      <vt:lpstr>Презентация PowerPoint</vt:lpstr>
      <vt:lpstr>Работа с детьми</vt:lpstr>
      <vt:lpstr>Взаимодействие с семьями воспитанников</vt:lpstr>
      <vt:lpstr>Наглядно-информационное </vt:lpstr>
      <vt:lpstr>Презентация PowerPoint</vt:lpstr>
      <vt:lpstr>Результаты опроса родителей Начало года                      Конец года</vt:lpstr>
      <vt:lpstr>Презентация PowerPoint</vt:lpstr>
      <vt:lpstr>Презентация PowerPoint</vt:lpstr>
      <vt:lpstr> Результаты диагностики  на начало учебного года. </vt:lpstr>
      <vt:lpstr> Результаты диагностики  на конец учебного года.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Олеся Ростяженко</dc:creator>
  <cp:lastModifiedBy>Олеся Ростяженко</cp:lastModifiedBy>
  <cp:revision>18</cp:revision>
  <dcterms:created xsi:type="dcterms:W3CDTF">2017-10-03T05:02:02Z</dcterms:created>
  <dcterms:modified xsi:type="dcterms:W3CDTF">2017-10-04T07:40:58Z</dcterms:modified>
</cp:coreProperties>
</file>