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52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43000"/>
          </a:xfrm>
        </p:spPr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«МАТЕМАТИЧЕСКИЕ ШНУРОЧКИ»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мелкую моторику пальцев рук, координацию действий обеих рук, зрительное восприятие, внимание;</a:t>
            </a:r>
          </a:p>
          <a:p>
            <a:r>
              <a:rPr lang="ru-RU" dirty="0" smtClean="0"/>
              <a:t>Закреплять умение соотносить число с количеством предметов (бусинок);</a:t>
            </a:r>
          </a:p>
          <a:p>
            <a:r>
              <a:rPr lang="ru-RU" dirty="0" smtClean="0"/>
              <a:t>Воспитывать интерес, усидчивость, терпение.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23_094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8650"/>
            <a:ext cx="830580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23_094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01000" cy="60007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41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ДИДАКТИЧЕСКАЯ ИГРА</vt:lpstr>
      <vt:lpstr>ЦЕЛЬ: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fantom2511</dc:creator>
  <cp:lastModifiedBy>brak2511@mail.ru</cp:lastModifiedBy>
  <cp:revision>7</cp:revision>
  <dcterms:created xsi:type="dcterms:W3CDTF">2017-01-10T05:59:28Z</dcterms:created>
  <dcterms:modified xsi:type="dcterms:W3CDTF">2017-01-10T07:32:55Z</dcterms:modified>
</cp:coreProperties>
</file>