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85831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Муниципальное бюджетное дошкольное образовательное учреждение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«Солнышко»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муниципального образования города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Comic Sans MS" pitchFamily="66" charset="0"/>
              </a:rPr>
              <a:t>Губкинский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 </a:t>
            </a:r>
            <a:b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endParaRPr lang="ru-RU" sz="1300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285992"/>
            <a:ext cx="7072362" cy="300039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400" b="1" dirty="0" smtClean="0"/>
              <a:t>Сохранения психологического здоровья у детей раннего возраста посредством взаимодействия педагога – психолога с родителями в адаптационный период.     </a:t>
            </a:r>
          </a:p>
          <a:p>
            <a:r>
              <a:rPr lang="ru-RU" sz="4400" b="1" dirty="0" smtClean="0"/>
              <a:t> </a:t>
            </a:r>
          </a:p>
          <a:p>
            <a:r>
              <a:rPr lang="ru-RU" sz="4400" b="1" dirty="0" smtClean="0"/>
              <a:t> </a:t>
            </a:r>
          </a:p>
          <a:p>
            <a:r>
              <a:rPr lang="ru-RU" dirty="0" smtClean="0"/>
              <a:t>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Создание предметно-развивающей среды: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Уголок «Моя семья»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Уголок «Позвони маме»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Уголок «Уединение»</a:t>
            </a:r>
          </a:p>
          <a:p>
            <a:pPr lvl="0"/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 descr="C:\Documents and Settings\Администратор\Рабочий стол\5c01cc354ebc0ab5b027494f34e0c845_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моя 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500435" cy="26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Побуждение ребенка к общению со сверстниками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752988"/>
          </a:xfrm>
        </p:spPr>
        <p:txBody>
          <a:bodyPr/>
          <a:lstStyle/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игры ребенка рядом со сверстниками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Приучение к объединению в игре с другим ребенком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Ситуации общения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Использование фольклора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Элементы театрализованной деятельности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Игры с воспитателем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Игры-занятия, упражнения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E:\ФОТО\Фото адаптации\SAM_07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256"/>
            <a:ext cx="3133725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\Фото адаптации\SAM_07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12"/>
            <a:ext cx="1827204" cy="135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Фото адаптации\SAM_07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72074"/>
            <a:ext cx="1992308" cy="16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Взаимодействия  с семьёй происходила в формах: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Родительские собрания.</a:t>
            </a:r>
          </a:p>
          <a:p>
            <a:r>
              <a:rPr lang="ru-RU" dirty="0" smtClean="0"/>
              <a:t>Анкетирование.</a:t>
            </a:r>
          </a:p>
          <a:p>
            <a:r>
              <a:rPr lang="ru-RU" dirty="0" smtClean="0"/>
              <a:t>Беседы.</a:t>
            </a:r>
          </a:p>
          <a:p>
            <a:r>
              <a:rPr lang="ru-RU" dirty="0" smtClean="0"/>
              <a:t>Папки-передвижки: "Первые шаги в детском саду», "Рекомендации по подготовке ребенка к детскому саду" (Как обеспечить привыкание ребенка к новым условиям с практическими рекомендациями для родителей, чьи дети впервые поступают в детский сад.);</a:t>
            </a:r>
          </a:p>
          <a:p>
            <a:r>
              <a:rPr lang="ru-RU" dirty="0" smtClean="0"/>
              <a:t>Алгоритмы "Я одеваюсь, "Учимся складывать вещи", " Я умываюсь".</a:t>
            </a:r>
          </a:p>
          <a:p>
            <a:r>
              <a:rPr lang="ru-RU" dirty="0" smtClean="0"/>
              <a:t>Присутствие родителей во время адаптационного периода в группе.</a:t>
            </a:r>
          </a:p>
          <a:p>
            <a:r>
              <a:rPr lang="ru-RU" dirty="0" smtClean="0"/>
              <a:t>Индивидуальные консультации.</a:t>
            </a:r>
          </a:p>
          <a:p>
            <a:r>
              <a:rPr lang="ru-RU" dirty="0" smtClean="0"/>
              <a:t>Тренинги «Проблемы адаптации ребенка к детскому саду». Анализ проблем адаптационного периода… тренинг «Каким вы ходите видеть своего ребенка» Тренинг «Цели воспитания и методы развития детской деятельности»</a:t>
            </a:r>
          </a:p>
          <a:p>
            <a:r>
              <a:rPr lang="ru-RU" dirty="0" smtClean="0"/>
              <a:t>Памятка для родителей «Советы маме», которые они могут взять с собой;</a:t>
            </a:r>
          </a:p>
          <a:p>
            <a:r>
              <a:rPr lang="ru-RU" dirty="0" smtClean="0"/>
              <a:t>Проведение игровых занятий родителями с детьми, направленных на улучшение эмоционального состояния.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Клуб «Молодая семья»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895864"/>
          </a:xfrm>
        </p:spPr>
        <p:txBody>
          <a:bodyPr/>
          <a:lstStyle/>
          <a:p>
            <a:r>
              <a:rPr lang="ru-RU" dirty="0" smtClean="0"/>
              <a:t>привлечь родителей к созданию условий в семье, способствующих укреплению резервных возможностей детей</a:t>
            </a:r>
          </a:p>
          <a:p>
            <a:r>
              <a:rPr lang="ru-RU" dirty="0" smtClean="0"/>
              <a:t>осознанию родителями особенностей их взаимоотношений с детьми, сформированию мотивацию к их изменению</a:t>
            </a:r>
          </a:p>
          <a:p>
            <a:r>
              <a:rPr lang="ru-RU" dirty="0" smtClean="0"/>
              <a:t>новых способов детско-родительских отношений</a:t>
            </a:r>
          </a:p>
          <a:p>
            <a:endParaRPr lang="ru-RU" dirty="0"/>
          </a:p>
        </p:txBody>
      </p:sp>
      <p:pic>
        <p:nvPicPr>
          <p:cNvPr id="4" name="Рисунок 3" descr="E:\детсад фото\-_JPG_~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00570"/>
            <a:ext cx="2338384" cy="170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Собрание в 1 мл ФОТО\собрание в 1 младшей 2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643446"/>
            <a:ext cx="2238373" cy="175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ОТО\Собрание в 1 мл ФОТО\Копия собрание в 1 младшей 2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643446"/>
            <a:ext cx="2354578" cy="158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Самый главный результат нашей работы 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адаптация детей к ДОУ.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E:\детсад фото\kids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500306"/>
            <a:ext cx="1671636" cy="218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етсад фото\011353017266146397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2922270" cy="219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3100" dirty="0" smtClean="0"/>
              <a:t>Поступление ребенка раннего возраста в ДОУ </a:t>
            </a:r>
            <a:r>
              <a:rPr lang="ru-RU" sz="2800" dirty="0" smtClean="0"/>
              <a:t>сопровождается проблемой его адаптации к новым условиям.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начинают плакать, едва их приведут в садик, </a:t>
            </a:r>
          </a:p>
          <a:p>
            <a:r>
              <a:rPr lang="ru-RU" sz="1800" dirty="0" smtClean="0"/>
              <a:t>отказываются от еды, </a:t>
            </a:r>
          </a:p>
          <a:p>
            <a:r>
              <a:rPr lang="ru-RU" sz="1800" dirty="0" smtClean="0"/>
              <a:t>боятся ровесников, </a:t>
            </a:r>
          </a:p>
          <a:p>
            <a:r>
              <a:rPr lang="ru-RU" sz="1800" dirty="0" smtClean="0"/>
              <a:t>не интересуются игрушками. </a:t>
            </a:r>
          </a:p>
          <a:p>
            <a:r>
              <a:rPr lang="ru-RU" sz="1800" dirty="0" smtClean="0"/>
              <a:t>дома ребенок раздражителен, хуже ест, плохо спит, капризничает. </a:t>
            </a:r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Элементы эмоционального стресса, связанные с напряжением центральной нервной системы. 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5" name="Рисунок 4" descr="E:\детсад фото\1351331307_e3e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1876425" cy="121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детсад фото\отк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876"/>
            <a:ext cx="1017466" cy="127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детсад фото\от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714488"/>
            <a:ext cx="176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детсад фото\пл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71475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Проблема: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Как максимально адаптировать дошкольное образовательное учреждение к потребностям и интересам конкретного ребенка?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Как организовать педагогический процесс в ДОУ в ходе адаптации ребенка к новым условиям?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Цель: </a:t>
            </a:r>
            <a:r>
              <a:rPr lang="ru-RU" sz="2200" dirty="0" smtClean="0"/>
              <a:t> создать условия сохранения психологического здоровья детей в период адаптации в ДОУ и реализации задач основной общеобразовательной программы дошкольного образования.</a:t>
            </a:r>
            <a:br>
              <a:rPr lang="ru-RU" sz="2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r>
              <a:rPr lang="ru-RU" dirty="0" smtClean="0"/>
              <a:t> Способствовать повышению ответственности родителей в период адаптации детей к детскому саду.</a:t>
            </a:r>
          </a:p>
          <a:p>
            <a:r>
              <a:rPr lang="ru-RU" dirty="0" smtClean="0"/>
              <a:t>Создавать условия сохранения психологического здоровья детей в период адаптации детей к детскому саду.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Провела исследования: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- наблюдения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(поведения, взаимодействие детей, манипуляция с игрушками)</a:t>
            </a:r>
          </a:p>
          <a:p>
            <a:r>
              <a:rPr lang="ru-RU" b="1" dirty="0" smtClean="0"/>
              <a:t>анкетирования родителей анкеты: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«Готов ли ваш ребёнок к ДОУ», 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«Давайте познакомимся»,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«Расскажите о своем ребёнке»,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«Наша семья»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Параметры адаптации: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наличие или отсутствие контактов со сверстниками;</a:t>
            </a:r>
          </a:p>
          <a:p>
            <a:r>
              <a:rPr lang="ru-RU" dirty="0" smtClean="0"/>
              <a:t> инициативность;</a:t>
            </a:r>
          </a:p>
          <a:p>
            <a:r>
              <a:rPr lang="ru-RU" dirty="0" smtClean="0"/>
              <a:t> адекватное отношение ребенка к оценке взрослым его деятельности;</a:t>
            </a:r>
          </a:p>
          <a:p>
            <a:r>
              <a:rPr lang="ru-RU" dirty="0" smtClean="0"/>
              <a:t> аппетит;                      </a:t>
            </a:r>
          </a:p>
          <a:p>
            <a:r>
              <a:rPr lang="ru-RU" dirty="0" smtClean="0"/>
              <a:t>наличие опыта совместной деятельности со взрослым.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Цель:</a:t>
            </a:r>
            <a:r>
              <a:rPr lang="ru-RU" sz="2000" dirty="0" smtClean="0"/>
              <a:t> создать условия сохранения психологического здоровья детей в период адаптации в ДОУ и реализации задач основной общеобразовательной программы дошкольного образования.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Задачи: </a:t>
            </a:r>
            <a:endParaRPr lang="ru-RU" sz="2400" dirty="0" smtClean="0"/>
          </a:p>
          <a:p>
            <a:r>
              <a:rPr lang="ru-RU" sz="2400" dirty="0" smtClean="0"/>
              <a:t> Способствовать повышению ответственности родителей в период адаптации детей к детскому саду.</a:t>
            </a:r>
          </a:p>
          <a:p>
            <a:r>
              <a:rPr lang="ru-RU" sz="2400" dirty="0" smtClean="0"/>
              <a:t>Создавать условия сохранения психологического здоровья детей в период адаптации детей к детскому саду.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Рекомендации родителям перед поступлением ребенка в детский сад: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400" dirty="0" smtClean="0"/>
              <a:t>максимально приблизить домашний режим дня к режиму дошкольного учреждения.</a:t>
            </a:r>
          </a:p>
          <a:p>
            <a:pPr lvl="0"/>
            <a:r>
              <a:rPr lang="ru-RU" sz="1400" dirty="0" smtClean="0"/>
              <a:t>нужно постепенно формировать навыки общения ребенка со сверстниками: можно гулять с ним на участке детского сада и привлекать к совместной деятельности с другими детьми. </a:t>
            </a:r>
          </a:p>
          <a:p>
            <a:pPr lvl="0"/>
            <a:r>
              <a:rPr lang="ru-RU" sz="1400" dirty="0" smtClean="0"/>
              <a:t>-постепенно приучайте малыша к самостоятельности и доступному для его возраста самообслуживанию. </a:t>
            </a:r>
          </a:p>
          <a:p>
            <a:pPr lvl="0"/>
            <a:r>
              <a:rPr lang="ru-RU" sz="1400" dirty="0" smtClean="0"/>
              <a:t>расскажите ребенку, что такое детский сад, почему туда ходят дети, зачем вы хотите, чтобы он туда пошел. </a:t>
            </a:r>
          </a:p>
          <a:p>
            <a:pPr lvl="0"/>
            <a:r>
              <a:rPr lang="ru-RU" sz="1400" dirty="0" smtClean="0"/>
              <a:t>проходя мимо детского сада, с радостью напоминайте ребенку, как ему повезло – осенью он сможет ходить сюда. </a:t>
            </a:r>
          </a:p>
          <a:p>
            <a:pPr lvl="0"/>
            <a:r>
              <a:rPr lang="ru-RU" sz="1400" dirty="0" smtClean="0"/>
              <a:t>рассказывайте родным и знакомым в присутствии малыша о своей удаче, говорите, что гордитесь своим ребенком, ведь его приняли в детский сад. </a:t>
            </a:r>
          </a:p>
          <a:p>
            <a:pPr lvl="0"/>
            <a:r>
              <a:rPr lang="ru-RU" sz="1400" dirty="0" smtClean="0"/>
              <a:t>подробно расскажите ребенку о режиме детского сада: что, как и в какой последовательности он будет делать. Чем подробнее будет ваш рассказ, и чем чаще вы будете его повторять, тем спокойнее и увереннее будет чувствовать себя ваш ребенок, когда пойдет в детский сад. </a:t>
            </a:r>
          </a:p>
          <a:p>
            <a:pPr lvl="0"/>
            <a:r>
              <a:rPr lang="ru-RU" sz="1400" dirty="0" smtClean="0"/>
              <a:t>разработайте вместе с ребенком несложную систему прощальных знаков внимания, так ему будет легче отпустить вас. </a:t>
            </a:r>
          </a:p>
          <a:p>
            <a:pPr lvl="0"/>
            <a:r>
              <a:rPr lang="ru-RU" sz="1400" dirty="0" smtClean="0"/>
              <a:t>помните, что на привыкание ребенка к детскому саду может потребоваться до полугода. Рассчитывайте свои силы, возможности и планы. Лучше, если на этот период у семьи будет возможность подстроиться к особенностям адаптации своего малыша. 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МОДЕЛЬ ОРГАНИЗАЦИИ АДАПТАЦИОННОГО ПЕРИОДА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Индивидуальный подход к ребенку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Гибкий режим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Создание условий для общения со знакомыми игрушками и вещами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Использование игрушек-забав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Учет домашних привычек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ru-RU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Использование «баюкалок» при укладывании детей спать</a:t>
            </a:r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730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      Муниципальное бюджетное дошкольное образовательное учреждение  «Солнышко»  муниципального образования города Губкинский  </vt:lpstr>
      <vt:lpstr> Поступление ребенка раннего возраста в ДОУ сопровождается проблемой его адаптации к новым условиям.</vt:lpstr>
      <vt:lpstr>Проблема: </vt:lpstr>
      <vt:lpstr>Цель:  создать условия сохранения психологического здоровья детей в период адаптации в ДОУ и реализации задач основной общеобразовательной программы дошкольного образования.  </vt:lpstr>
      <vt:lpstr>Провела исследования: </vt:lpstr>
      <vt:lpstr>Параметры адаптации: </vt:lpstr>
      <vt:lpstr>Цель: создать условия сохранения психологического здоровья детей в период адаптации в ДОУ и реализации задач основной общеобразовательной программы дошкольного образования. </vt:lpstr>
      <vt:lpstr>Рекомендации родителям перед поступлением ребенка в детский сад: </vt:lpstr>
      <vt:lpstr>МОДЕЛЬ ОРГАНИЗАЦИИ АДАПТАЦИОННОГО ПЕРИОДА </vt:lpstr>
      <vt:lpstr>Создание предметно-развивающей среды: </vt:lpstr>
      <vt:lpstr>Побуждение ребенка к общению со сверстниками </vt:lpstr>
      <vt:lpstr>Взаимодействия  с семьёй происходила в формах:  </vt:lpstr>
      <vt:lpstr>Клуб «Молодая семья» </vt:lpstr>
      <vt:lpstr>Самый главный результат нашей работы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Муниципальное дошкольное образовательное учреждение детский сад «Солнышко» общеразвивающего вида с приоритетным направлением художественно-эстетического развития     Муниципальное дошкольное образовательное учреждение детский сад «Солнышко» общеразвивающего вида с приоритетным направлением художественно-эстетического развития     Муниципальное дошкольное образовательное учреждение детский сад «Солнышко» общеразвивающего вида с приоритетным направлением художественно-эстетического развития         Муниципальное бюджетное дошкольное образовательное учреждение образовательное учреждение детский сад «Солнышко» общеразвивающего вида с приоритетным направлением художественно – эстетического развития  </dc:title>
  <cp:lastModifiedBy>Солнышко</cp:lastModifiedBy>
  <cp:revision>24</cp:revision>
  <dcterms:modified xsi:type="dcterms:W3CDTF">2017-10-24T07:33:02Z</dcterms:modified>
</cp:coreProperties>
</file>