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6" r:id="rId10"/>
    <p:sldId id="267" r:id="rId11"/>
    <p:sldId id="268" r:id="rId12"/>
    <p:sldId id="262" r:id="rId13"/>
    <p:sldId id="263" r:id="rId14"/>
    <p:sldId id="272" r:id="rId15"/>
    <p:sldId id="271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511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1670" y="1859340"/>
            <a:ext cx="63579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  <a:cs typeface="Aharoni" pitchFamily="2" charset="-79"/>
              </a:rPr>
              <a:t>Проект  дидактического  пособия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Palatino Linotype" pitchFamily="18" charset="0"/>
                <a:cs typeface="Aharoni" pitchFamily="2" charset="-79"/>
              </a:rPr>
              <a:t>Правила</a:t>
            </a:r>
            <a:endParaRPr lang="ru-RU" sz="4000" b="1" dirty="0" smtClean="0">
              <a:solidFill>
                <a:srgbClr val="C00000"/>
              </a:solidFill>
              <a:latin typeface="Palatino Linotype" pitchFamily="18" charset="0"/>
              <a:cs typeface="Aharoni" pitchFamily="2" charset="-79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Palatino Linotype" pitchFamily="18" charset="0"/>
                <a:cs typeface="Aharoni" pitchFamily="2" charset="-79"/>
              </a:rPr>
              <a:t>                 Дорожного </a:t>
            </a:r>
            <a:r>
              <a:rPr lang="ru-RU" sz="4000" b="1" dirty="0" smtClean="0">
                <a:solidFill>
                  <a:srgbClr val="C00000"/>
                </a:solidFill>
                <a:latin typeface="Palatino Linotype" pitchFamily="18" charset="0"/>
                <a:cs typeface="Aharoni" pitchFamily="2" charset="-79"/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Palatino Linotype" pitchFamily="18" charset="0"/>
                <a:cs typeface="Aharoni" pitchFamily="2" charset="-79"/>
              </a:rPr>
              <a:t>                         Движения:</a:t>
            </a:r>
            <a:r>
              <a:rPr lang="ru-RU" sz="4000" b="1" dirty="0" smtClean="0">
                <a:solidFill>
                  <a:srgbClr val="C00000"/>
                </a:solidFill>
                <a:latin typeface="Palatino Linotype" pitchFamily="18" charset="0"/>
                <a:cs typeface="Aharoni" pitchFamily="2" charset="-79"/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Palatino Linotype" pitchFamily="18" charset="0"/>
                <a:cs typeface="Aharoni" pitchFamily="2" charset="-79"/>
              </a:rPr>
              <a:t>Лепбук</a:t>
            </a:r>
            <a:r>
              <a:rPr lang="ru-RU" sz="2800" b="1" dirty="0" smtClean="0">
                <a:solidFill>
                  <a:srgbClr val="C00000"/>
                </a:solidFill>
                <a:latin typeface="Palatino Linotype" pitchFamily="18" charset="0"/>
                <a:cs typeface="Aharoni" pitchFamily="2" charset="-79"/>
              </a:rPr>
              <a:t> «Дорожная азбука» </a:t>
            </a:r>
            <a:endParaRPr lang="ru-RU" sz="2800" b="1" dirty="0" smtClean="0">
              <a:solidFill>
                <a:srgbClr val="00B050"/>
              </a:solidFill>
              <a:latin typeface="Palatino Linotype" pitchFamily="18" charset="0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785794"/>
            <a:ext cx="7929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ОБЩЕСТВО  ОГРАНИЧЕНОЙ  ОТВЕТСВЕННОСТИ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«СЕМЬ ГНОМОВ»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5643578"/>
            <a:ext cx="434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Выполнила : воспитатель Л.В. Артёмкина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-pdd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89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57166"/>
            <a:ext cx="6286544" cy="5429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5918" y="285749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Макет  «Правила Дорожного Движения»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habl-pdd-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89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57166"/>
            <a:ext cx="6072230" cy="53578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643183"/>
            <a:ext cx="478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«Собери машинку»</a:t>
            </a:r>
            <a:r>
              <a:rPr lang="ru-RU" dirty="0" smtClean="0">
                <a:solidFill>
                  <a:srgbClr val="FF0000"/>
                </a:solidFill>
              </a:rPr>
              <a:t> - развиваем восприятие, закрепляем название машин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-pdd-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90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85728"/>
            <a:ext cx="6572296" cy="5500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264318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Разгадываем ребусы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-pd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9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85728"/>
            <a:ext cx="7072362" cy="55007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8927" y="2571744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Закрепляем знание о правилах  дорожного движения с помощью стихов и загадок.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1769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IMG_9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85728"/>
            <a:ext cx="6643734" cy="5572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1857364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Дидактическая игра </a:t>
            </a:r>
            <a:r>
              <a:rPr lang="ru-RU" sz="2400" b="1" dirty="0" smtClean="0">
                <a:solidFill>
                  <a:srgbClr val="FF0000"/>
                </a:solidFill>
              </a:rPr>
              <a:t>«Светофор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1769_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_9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357166"/>
            <a:ext cx="6429420" cy="5429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2571744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Учимся  по картинкам как нужно и как нельзя переходить дорогу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-pdd-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500174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«Воспитание безопасного поведения дошкольников на улице»</a:t>
            </a:r>
          </a:p>
          <a:p>
            <a:pPr marL="285750" indent="-285750" fontAlgn="auto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Хромцова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Т.Г. – М.: Центр педагогического образования, 2007.  </a:t>
            </a:r>
          </a:p>
          <a:p>
            <a:pPr marL="285750" indent="-285750" fontAlgn="auto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«Как обеспечить безопасность дошкольников»</a:t>
            </a:r>
          </a:p>
          <a:p>
            <a:pPr marL="285750" indent="-285750" fontAlgn="auto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К. Ю. Белая и др. – М.: Просвещение, 2001.</a:t>
            </a:r>
          </a:p>
          <a:p>
            <a:pPr marL="285750" indent="-285750" fontAlgn="auto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«Как себя вести на улице». </a:t>
            </a:r>
          </a:p>
          <a:p>
            <a:pPr marL="285750" indent="-285750" fontAlgn="auto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Книга  для дошкольников, воспитателей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/сада и родителей. К. Ю. Белая, В. Н.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Зимонина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Л. 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Кондрыкинская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др. - М.: Просвещение, 2005.</a:t>
            </a:r>
          </a:p>
          <a:p>
            <a:pPr marL="285750" indent="-285750" fontAlgn="auto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Учебно-методическое пособие по основам безопасности жизнедеятельности детей старшего возраста .</a:t>
            </a:r>
          </a:p>
          <a:p>
            <a:pPr marL="285750" indent="-285750" fontAlgn="auto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 Н. Авдеева,  О. Л. Князева, Р. Б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Стеркина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«ДЕТСТВО-ПРЕСС», 2002</a:t>
            </a:r>
          </a:p>
          <a:p>
            <a:pPr marL="285750" indent="-285750" fontAlgn="auto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 и дидактические пособия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071538" y="500042"/>
            <a:ext cx="75009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Используемая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литература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-pd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57232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Лэпбук</a:t>
            </a:r>
            <a:r>
              <a:rPr lang="ru-RU" b="1" dirty="0" smtClean="0"/>
              <a:t>- это книжка-раскладушка, в которую помещены материалы на одну тему. </a:t>
            </a:r>
          </a:p>
          <a:p>
            <a:r>
              <a:rPr lang="ru-RU" b="1" dirty="0" smtClean="0"/>
              <a:t>     Дидактическое пособие  «Дорожная Азбука»  является средством развивающего обучения, предполагает использование современных технологий: технологии организации коллективной творческой деятельности, коммуникативных технологий, технологии проектной деятельности, игровых технологий. </a:t>
            </a:r>
          </a:p>
          <a:p>
            <a:r>
              <a:rPr lang="ru-RU" b="1" dirty="0" smtClean="0"/>
              <a:t>      Актуальность данного пособия обусловлена статистикой свидетельствующей о росте детского дорожно-транспортного травматизма. Важно не только оберегать ребенка от опасности, но и готовить его к встрече с возможными трудностями, формировать представление о наиболее опасных ситуациях, о необходимости соблюдения мер предосторожности, а также прививать навыки безопасного поведения на улице и в транспорте. </a:t>
            </a:r>
          </a:p>
          <a:p>
            <a:r>
              <a:rPr lang="ru-RU" b="1" dirty="0" smtClean="0"/>
              <a:t>      Чаще всего Правила дорожного движения очень сложно привить, потому что они не увлекают ребенка, они ему не интересны. Поэтому предлагаю вам дидактическое пособие для обучения детей Правилам Дорожного Движения!</a:t>
            </a:r>
          </a:p>
          <a:p>
            <a:r>
              <a:rPr lang="ru-RU" b="1" dirty="0" smtClean="0"/>
              <a:t>       Пособие многофункциональное, трансформируемое, мобильное, удобное как для детей, так и для педагога. </a:t>
            </a:r>
          </a:p>
          <a:p>
            <a:r>
              <a:rPr lang="ru-RU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3108" y="142852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j-lt"/>
                <a:ea typeface="Batang" pitchFamily="18" charset="-127"/>
                <a:cs typeface="Aharoni" pitchFamily="2" charset="-79"/>
              </a:rPr>
              <a:t>Актуальность проекта:</a:t>
            </a:r>
            <a:endParaRPr lang="ru-RU" sz="3600" b="1" dirty="0">
              <a:solidFill>
                <a:srgbClr val="FF0000"/>
              </a:solidFill>
              <a:latin typeface="+mj-lt"/>
              <a:ea typeface="Batang" pitchFamily="18" charset="-127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-pdd-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2" y="642918"/>
            <a:ext cx="69294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Aharoni" pitchFamily="2" charset="-79"/>
              </a:rPr>
              <a:t>Цель проекта: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cs typeface="Andalus" pitchFamily="18" charset="-78"/>
              </a:rPr>
              <a:t>Закрепление у детей старшего дошкольного возраста навыков безопасного поведения на улицах и дорогах города  посредством использования  </a:t>
            </a:r>
            <a:r>
              <a:rPr lang="ru-RU" sz="2400" b="1" dirty="0" err="1" smtClean="0">
                <a:solidFill>
                  <a:schemeClr val="tx2"/>
                </a:solidFill>
                <a:cs typeface="Andalus" pitchFamily="18" charset="-78"/>
              </a:rPr>
              <a:t>лэпбука</a:t>
            </a:r>
            <a:r>
              <a:rPr lang="ru-RU" sz="2400" b="1" dirty="0" smtClean="0">
                <a:solidFill>
                  <a:schemeClr val="tx2"/>
                </a:solidFill>
                <a:cs typeface="Andalus" pitchFamily="18" charset="-78"/>
              </a:rPr>
              <a:t> «Дорожная азбука».</a:t>
            </a:r>
            <a:endParaRPr lang="ru-RU" sz="2400" b="1" dirty="0">
              <a:solidFill>
                <a:schemeClr val="tx2"/>
              </a:solidFill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-pd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121442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428604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Задачи проекта:</a:t>
            </a:r>
            <a:endParaRPr lang="ru-RU" sz="44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85861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 </a:t>
            </a:r>
            <a:r>
              <a:rPr lang="ru-RU" sz="2000" b="1" dirty="0" smtClean="0"/>
              <a:t>Совершенствовать и закреплять  знания детей о правилах безопасного поведения на дорогах. </a:t>
            </a:r>
          </a:p>
          <a:p>
            <a:pPr lvl="0"/>
            <a:r>
              <a:rPr lang="ru-RU" sz="2000" b="1" dirty="0" smtClean="0"/>
              <a:t>  Формировать у детей дошкольного возраста основы дорожной безопасности, навыки предвидении опасных дорожных ситуаций. </a:t>
            </a:r>
          </a:p>
          <a:p>
            <a:pPr lvl="0"/>
            <a:r>
              <a:rPr lang="ru-RU" sz="2000" b="1" dirty="0" smtClean="0"/>
              <a:t>   Развивать у детей необходимые качества, такие как внимание, память, мышление, координация движений, реакция на опасность. </a:t>
            </a:r>
          </a:p>
          <a:p>
            <a:pPr lvl="0"/>
            <a:r>
              <a:rPr lang="ru-RU" sz="2000" b="1" dirty="0" smtClean="0"/>
              <a:t>   Воспитывать в детях юных пешеходов, владеющих дорожной азбукой и правилами безопасного поведения на дороге. 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-pdd-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1500166" y="440976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cs typeface="Aharoni" pitchFamily="2" charset="-79"/>
              </a:rPr>
              <a:t>Ожидаемый результат</a:t>
            </a:r>
            <a:endParaRPr lang="ru-RU" sz="44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428596" y="1627456"/>
            <a:ext cx="850112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Дети овладели базовыми правилами поведения на дороге.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Умеют предвидеть и разрешать опасные дорожно-транспортные ситуации.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 детей сформированы самостоятельность и ответственность в действиях на дороге.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Сформирован устойчивый познавательный интерес.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Сформирована культура поведения в процессе общения с дорогой.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Привиты устойчивые навыки безопасного поведения в любой дорожной ситуации.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habl-pdd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28794" y="14285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cs typeface="Aharoni" pitchFamily="2" charset="-79"/>
              </a:rPr>
              <a:t>Новизна проекта:</a:t>
            </a:r>
            <a:endParaRPr lang="ru-RU" sz="36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857232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Лэпбук</a:t>
            </a:r>
            <a:r>
              <a:rPr lang="ru-RU" sz="1600" b="1" dirty="0" smtClean="0"/>
              <a:t> отвечает всем требованиям ФГОС ДО к предметно-развивающей среде.</a:t>
            </a:r>
          </a:p>
          <a:p>
            <a:r>
              <a:rPr lang="ru-RU" sz="1600" b="1" dirty="0" smtClean="0"/>
              <a:t>Что такое </a:t>
            </a:r>
            <a:r>
              <a:rPr lang="ru-RU" sz="1600" b="1" dirty="0" err="1" smtClean="0"/>
              <a:t>лэпбук</a:t>
            </a:r>
            <a:r>
              <a:rPr lang="ru-RU" sz="1600" b="1" dirty="0" smtClean="0"/>
              <a:t>?</a:t>
            </a:r>
          </a:p>
          <a:p>
            <a:r>
              <a:rPr lang="ru-RU" sz="1600" b="1" dirty="0" err="1" smtClean="0"/>
              <a:t>Лэпбук</a:t>
            </a:r>
            <a:r>
              <a:rPr lang="ru-RU" sz="1600" b="1" dirty="0" smtClean="0"/>
              <a:t> — интерактивная, тематическая папка. </a:t>
            </a:r>
          </a:p>
          <a:p>
            <a:r>
              <a:rPr lang="ru-RU" sz="1600" b="1" dirty="0" err="1" smtClean="0"/>
              <a:t>Лэпбук</a:t>
            </a:r>
            <a:r>
              <a:rPr lang="ru-RU" sz="1600" b="1" dirty="0" smtClean="0"/>
              <a:t> – разновидность метода проекта. Создание </a:t>
            </a:r>
            <a:r>
              <a:rPr lang="ru-RU" sz="1600" b="1" dirty="0" err="1" smtClean="0"/>
              <a:t>лэпбука</a:t>
            </a:r>
            <a:r>
              <a:rPr lang="ru-RU" sz="1600" b="1" dirty="0" smtClean="0"/>
              <a:t> содержит все этапы проекта: -выбор темы в исходя из проблемной ситуации</a:t>
            </a:r>
          </a:p>
          <a:p>
            <a:r>
              <a:rPr lang="ru-RU" sz="1600" b="1" dirty="0" smtClean="0"/>
              <a:t>-предварительная работа составление плана</a:t>
            </a:r>
          </a:p>
          <a:p>
            <a:r>
              <a:rPr lang="ru-RU" sz="1600" b="1" dirty="0" smtClean="0"/>
              <a:t>-предлагаемый результат</a:t>
            </a:r>
          </a:p>
          <a:p>
            <a:r>
              <a:rPr lang="ru-RU" sz="1600" b="1" dirty="0" smtClean="0"/>
              <a:t>-практическая часть</a:t>
            </a:r>
          </a:p>
          <a:p>
            <a:r>
              <a:rPr lang="ru-RU" sz="1600" b="1" dirty="0" smtClean="0"/>
              <a:t>-подведение итогов.</a:t>
            </a:r>
          </a:p>
          <a:p>
            <a:r>
              <a:rPr lang="ru-RU" sz="1600" b="1" dirty="0" err="1" smtClean="0"/>
              <a:t>Лэпбук</a:t>
            </a:r>
            <a:r>
              <a:rPr lang="ru-RU" sz="1600" b="1" dirty="0" smtClean="0"/>
              <a:t> – активизирует у детей интерес к познавательной деятельности, помогает детям лучше понять и запомнить информацию </a:t>
            </a:r>
          </a:p>
          <a:p>
            <a:r>
              <a:rPr lang="ru-RU" sz="1600" b="1" dirty="0" err="1" smtClean="0"/>
              <a:t>Лэпбук</a:t>
            </a:r>
            <a:r>
              <a:rPr lang="ru-RU" sz="1600" b="1" dirty="0" smtClean="0"/>
              <a:t> – позволяет сохранить собранный материал.</a:t>
            </a:r>
          </a:p>
          <a:p>
            <a:r>
              <a:rPr lang="ru-RU" sz="1600" b="1" dirty="0" smtClean="0"/>
              <a:t>Зачем нужен </a:t>
            </a:r>
            <a:r>
              <a:rPr lang="ru-RU" sz="1600" b="1" dirty="0" err="1" smtClean="0"/>
              <a:t>лэпбук</a:t>
            </a:r>
            <a:r>
              <a:rPr lang="ru-RU" sz="1600" b="1" dirty="0" smtClean="0"/>
              <a:t>?</a:t>
            </a:r>
          </a:p>
          <a:p>
            <a:r>
              <a:rPr lang="ru-RU" sz="1600" b="1" dirty="0" err="1" smtClean="0"/>
              <a:t>Лэпбук</a:t>
            </a:r>
            <a:r>
              <a:rPr lang="ru-RU" sz="1600" b="1" dirty="0" smtClean="0"/>
              <a:t> помогает ребенку лучше понять и запомнить материал по изучаемой теме.</a:t>
            </a:r>
          </a:p>
          <a:p>
            <a:r>
              <a:rPr lang="ru-RU" sz="1600" b="1" dirty="0" smtClean="0"/>
              <a:t>Это отличный способ для повторения пройденного.Ребенок учится самостоятельно собирать информацию.</a:t>
            </a:r>
          </a:p>
          <a:p>
            <a:r>
              <a:rPr lang="ru-RU" sz="1600" b="1" dirty="0" err="1" smtClean="0"/>
              <a:t>Лэпбук</a:t>
            </a:r>
            <a:r>
              <a:rPr lang="ru-RU" sz="1600" b="1" dirty="0" smtClean="0"/>
              <a:t> хорошо подойдет для занятий в группах, где одновременно обучаются дети разных возрастов.</a:t>
            </a:r>
            <a:endParaRPr lang="ru-RU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-pdd-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G:\листы для презентаци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29" y="0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7422" y="3244334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-pd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89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28604"/>
            <a:ext cx="6429420" cy="5214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2786058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Процесс изготовления </a:t>
            </a:r>
            <a:r>
              <a:rPr lang="ru-RU" sz="2000" b="1" dirty="0" err="1" smtClean="0">
                <a:solidFill>
                  <a:srgbClr val="FF0000"/>
                </a:solidFill>
              </a:rPr>
              <a:t>лепбука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abl-pdd-5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_89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57166"/>
            <a:ext cx="6357982" cy="535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307181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571744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«Раскраски»-</a:t>
            </a:r>
            <a:r>
              <a:rPr lang="ru-RU" dirty="0" smtClean="0">
                <a:solidFill>
                  <a:srgbClr val="FF0000"/>
                </a:solidFill>
              </a:rPr>
              <a:t>дети выбирают картинку, раскрашивают, одновременно закрепляем правила дорожного движения, развиваем воображение, мелкую моторику.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418</Words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2017-12-11T04:27:35Z</dcterms:created>
  <dcterms:modified xsi:type="dcterms:W3CDTF">2017-12-27T06:27:10Z</dcterms:modified>
</cp:coreProperties>
</file>