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64" r:id="rId4"/>
    <p:sldId id="257" r:id="rId5"/>
    <p:sldId id="260" r:id="rId6"/>
    <p:sldId id="261" r:id="rId7"/>
    <p:sldId id="265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520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48.png"/><Relationship Id="rId4" Type="http://schemas.openxmlformats.org/officeDocument/2006/relationships/image" Target="../media/image43.jpe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pochemu4ka.ru/load/konkurs_quot_zanimatelnye_golovolomki_quot/rebusy/421-1-0-10030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maam.ru/detskijsad/master-klas-po-izgotovleniyu-barabana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usical-sad.ru/forum/13-21-2" TargetMode="External"/><Relationship Id="rId5" Type="http://schemas.openxmlformats.org/officeDocument/2006/relationships/hyperlink" Target="http://www.muz-urok.ru/skazki_o_muzike.htm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://www.muz-urok.ru/zvuki_muzikalnyi_shumy.htm" TargetMode="Externa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12" Type="http://schemas.openxmlformats.org/officeDocument/2006/relationships/image" Target="../media/image2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11" Type="http://schemas.openxmlformats.org/officeDocument/2006/relationships/image" Target="../media/image21.gif"/><Relationship Id="rId5" Type="http://schemas.openxmlformats.org/officeDocument/2006/relationships/image" Target="../media/image15.gif"/><Relationship Id="rId10" Type="http://schemas.openxmlformats.org/officeDocument/2006/relationships/image" Target="../media/image20.gif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узыка\Desktop\Новая папка\yellow-light-background-textures-2880x18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5"/>
            <a:ext cx="756084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узыка\Desktop\Новая папка\5781b79bb8a6d155d2b5386c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50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узыка\Desktop\Новая папка\10272620-Горячая-музыка,-иллюстрации-со-случайными-музыкальные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7584" y="4653137"/>
            <a:ext cx="1296144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0"/>
            <a:ext cx="5256584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Международный конкурс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Номинация: «Сотрудничество ДОО и семьи»</a:t>
            </a:r>
          </a:p>
          <a:p>
            <a:pPr algn="ctr"/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804248" y="83671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1340768"/>
            <a:ext cx="617443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 познавательный 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журнал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и родителей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Современная инновационная форма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сотрудничества ДОО и семьи</a:t>
            </a:r>
          </a:p>
          <a:p>
            <a:pPr algn="just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единого образовательного пространства,  сохранение преемственности между семьей и ДОУ в музыкальном развитии детей дошкольного возраста.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4509120"/>
            <a:ext cx="43742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Авторы презентации: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музыкальные руководители 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ЛГ МАДОУ ДСОВ №4 «Золотой петушок»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Лангепас,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ХМАО-Югра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Саляхова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Зухра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Наилевна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Миллер Маргарита Ивановна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1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узыка\Desktop\Новая папка\yellow-light-background-textures-2880x18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22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 rot="10800000" flipV="1">
            <a:off x="467543" y="1278052"/>
            <a:ext cx="828092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виды искусства тесно связаны между собой.  Многие великие художники свои впечатления о прекрасной музыке воплощали на своих полотнах. Существует много прекрасных фотографий, связанных с музыкой. Музыка нас окружает везде - главное уметь видеть и уметь слышать.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виды искусства, и музыка в том числе, в принципе говорят об одном и том же. Они рассказывают о человеческих чувствах, настроениях, о наших взаимоотношениях, о нашей жизни, о том, что волнует душу.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Различие между видами искусств заключается лишь в том языке, на котором они передают нам эту информацию. Литература передаст её словом, скульптура – формой, музыка – звуком, а живопись – цветом.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звуковые образы подкрепляются в воображении ребёнка образами художественными, запечатлёнными в картинах, то между ними возникает ассоциативная связь, которая помогает гораздо ярче представить себе содержание исполняемого произведения, глубже прочувствовать его смысл. Соответственно, исполнение в этом случае будет звучать убедительно и эмоционально.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Живопись и музыка имеют много точек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соприкосновения,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есть смысл хотя бы слегка познакомиться с этим видом искусства. Знакомить ребёнка с искусством живописи можно в музее под руководством опытного экскурсовода, на выставке, но можно это делать и дома по репродукциям картин великих художников.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0503" y="139279"/>
            <a:ext cx="53874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u="sng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в живописи</a:t>
            </a:r>
            <a:endParaRPr lang="ru-RU" sz="4400" b="1" u="sng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узыка\Desktop\Новая папка\yellow-light-background-textures-2880x18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99998" y="548680"/>
            <a:ext cx="35363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Дети и флейта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Андрей\Desktop\дети и музыка\ФЛЕЙТА\Luigi Bechi Boy with Recorde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7" y="404664"/>
            <a:ext cx="1944216" cy="2869692"/>
          </a:xfrm>
          <a:prstGeom prst="rect">
            <a:avLst/>
          </a:prstGeom>
          <a:noFill/>
        </p:spPr>
      </p:pic>
      <p:pic>
        <p:nvPicPr>
          <p:cNvPr id="1027" name="Picture 3" descr="C:\Users\Андрей\Desktop\дети и музыка\ФЛЕЙТА\Stephen Gjertson The Recorder Lesso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88224" y="332656"/>
            <a:ext cx="2123698" cy="2736304"/>
          </a:xfrm>
          <a:prstGeom prst="rect">
            <a:avLst/>
          </a:prstGeom>
          <a:noFill/>
        </p:spPr>
      </p:pic>
      <p:pic>
        <p:nvPicPr>
          <p:cNvPr id="1028" name="Picture 4" descr="C:\Users\Андрей\Desktop\дети и музыка\ФЛЕЙТА\Софи Андерсон Пастушок  играющий на свирели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19872" y="1412777"/>
            <a:ext cx="2232248" cy="19122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3568" y="3501008"/>
            <a:ext cx="1067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Luigi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Bechi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3501008"/>
            <a:ext cx="15247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Stephen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Gjertson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00192" y="3068960"/>
            <a:ext cx="2664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Софи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Андерсон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Пастушок  играющий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свирели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Андрей\Desktop\дети и музыка\ФЛЕЙТА\Светлана Рудикова Юный музыкант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331640" y="3861048"/>
            <a:ext cx="2295393" cy="2368263"/>
          </a:xfrm>
          <a:prstGeom prst="rect">
            <a:avLst/>
          </a:prstGeom>
          <a:noFill/>
        </p:spPr>
      </p:pic>
      <p:pic>
        <p:nvPicPr>
          <p:cNvPr id="1030" name="Picture 6" descr="C:\Users\Андрей\Desktop\дети и музыка\ФЛЕЙТА\Екатерина Гончарова  -Пастушок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860032" y="3933056"/>
            <a:ext cx="3456384" cy="219384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755576" y="6309320"/>
            <a:ext cx="3206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Светлана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Рудикова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Юный музыкант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60032" y="6309320"/>
            <a:ext cx="29359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Екатерина Гончарова  -Пастушок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s3.uploads.ru/t/1BTkY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5538" y="403160"/>
            <a:ext cx="1944215" cy="2852539"/>
          </a:xfrm>
          <a:prstGeom prst="rect">
            <a:avLst/>
          </a:prstGeom>
          <a:noFill/>
        </p:spPr>
      </p:pic>
      <p:pic>
        <p:nvPicPr>
          <p:cNvPr id="14340" name="Picture 4" descr="http://s3.uploads.ru/t/1BTkY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421187" y="1412777"/>
            <a:ext cx="2232248" cy="1916435"/>
          </a:xfrm>
          <a:prstGeom prst="rect">
            <a:avLst/>
          </a:prstGeom>
          <a:noFill/>
        </p:spPr>
      </p:pic>
      <p:pic>
        <p:nvPicPr>
          <p:cNvPr id="14342" name="Picture 6" descr="http://s3.uploads.ru/t/1BTkY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50497" y="711669"/>
            <a:ext cx="2736303" cy="2088233"/>
          </a:xfrm>
          <a:prstGeom prst="rect">
            <a:avLst/>
          </a:prstGeom>
          <a:noFill/>
        </p:spPr>
      </p:pic>
      <p:pic>
        <p:nvPicPr>
          <p:cNvPr id="14344" name="Picture 8" descr="http://s3.uploads.ru/t/1BTkY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322777" y="3861048"/>
            <a:ext cx="2304256" cy="2348483"/>
          </a:xfrm>
          <a:prstGeom prst="rect">
            <a:avLst/>
          </a:prstGeom>
          <a:noFill/>
        </p:spPr>
      </p:pic>
      <p:pic>
        <p:nvPicPr>
          <p:cNvPr id="14346" name="Picture 10" descr="http://s3.uploads.ru/t/1BTkY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3429000" cy="2276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0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узыка\Desktop\Новая папка\yellow-light-background-textures-2880x18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ндрей\Desktop\дети и музыка\ФЛЕЙТА\Арсен Курбанов Концерт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32656"/>
            <a:ext cx="2736304" cy="2736304"/>
          </a:xfrm>
          <a:prstGeom prst="rect">
            <a:avLst/>
          </a:prstGeom>
          <a:noFill/>
        </p:spPr>
      </p:pic>
      <p:pic>
        <p:nvPicPr>
          <p:cNvPr id="3075" name="Picture 3" descr="C:\Users\Андрей\Desktop\дети и музыка\ФЛЕЙТА\Юдит Лейстер Юный флейтист 1635 г.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91880" y="332656"/>
            <a:ext cx="2332700" cy="2736304"/>
          </a:xfrm>
          <a:prstGeom prst="rect">
            <a:avLst/>
          </a:prstGeom>
          <a:noFill/>
        </p:spPr>
      </p:pic>
      <p:pic>
        <p:nvPicPr>
          <p:cNvPr id="3076" name="Picture 4" descr="C:\Users\Андрей\Desktop\дети и музыка\ФЛЕЙТА\Франц Халс Мальчик с флейтой 1623-25 г.г.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28184" y="332657"/>
            <a:ext cx="2448272" cy="27821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3212976"/>
            <a:ext cx="1550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Арсен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Курбанов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Концерт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3140968"/>
            <a:ext cx="2301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Юдит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Лейстер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Юный флейтист 1635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3284984"/>
            <a:ext cx="2843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Франц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Халс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Мальчик с флейтой 1623-25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Андрей\Desktop\дети и музыка\ФЛЕЙТА\Яков Башилов Кантонист 1892 г.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99592" y="3861048"/>
            <a:ext cx="3266342" cy="2376264"/>
          </a:xfrm>
          <a:prstGeom prst="rect">
            <a:avLst/>
          </a:prstGeom>
          <a:noFill/>
        </p:spPr>
      </p:pic>
      <p:pic>
        <p:nvPicPr>
          <p:cNvPr id="3078" name="Picture 6" descr="C:\Users\Андрей\Desktop\дети и музыка\ФЛЕЙТА\Федот Сычков Друзья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004048" y="3789040"/>
            <a:ext cx="3072341" cy="230425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99592" y="6237312"/>
            <a:ext cx="2863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Яков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Башилов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Кантонист 1892 г.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6237312"/>
            <a:ext cx="20013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Федот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Сычков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Друзья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s3.uploads.ru/t/1BTkY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5516" y="355568"/>
            <a:ext cx="2808312" cy="2736304"/>
          </a:xfrm>
          <a:prstGeom prst="rect">
            <a:avLst/>
          </a:prstGeom>
          <a:noFill/>
        </p:spPr>
      </p:pic>
      <p:pic>
        <p:nvPicPr>
          <p:cNvPr id="13316" name="Picture 4" descr="http://s3.uploads.ru/t/1BTkY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36934" y="3825044"/>
            <a:ext cx="3429000" cy="2448272"/>
          </a:xfrm>
          <a:prstGeom prst="rect">
            <a:avLst/>
          </a:prstGeom>
          <a:noFill/>
        </p:spPr>
      </p:pic>
      <p:pic>
        <p:nvPicPr>
          <p:cNvPr id="13318" name="Picture 6" descr="http://s3.uploads.ru/t/1BTkY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75448" y="3759375"/>
            <a:ext cx="3240360" cy="2276475"/>
          </a:xfrm>
          <a:prstGeom prst="rect">
            <a:avLst/>
          </a:prstGeom>
          <a:noFill/>
        </p:spPr>
      </p:pic>
      <p:pic>
        <p:nvPicPr>
          <p:cNvPr id="13320" name="Picture 8" descr="http://s3.uploads.ru/t/1BTkY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41876" y="409587"/>
            <a:ext cx="2420888" cy="2736304"/>
          </a:xfrm>
          <a:prstGeom prst="rect">
            <a:avLst/>
          </a:prstGeom>
          <a:noFill/>
        </p:spPr>
      </p:pic>
      <p:pic>
        <p:nvPicPr>
          <p:cNvPr id="13322" name="Picture 10" descr="http://s3.uploads.ru/t/1BTkY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5400000">
            <a:off x="3345660" y="536386"/>
            <a:ext cx="2736305" cy="2420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0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узыка\Desktop\Новая папка\yellow-light-background-textures-2880x18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Андрей\Desktop\дети и музыка\ФЛЕЙТА\Эдуар Мане Флейтист 1866 г. Музей д'Орсе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3429000"/>
            <a:ext cx="1728192" cy="2941604"/>
          </a:xfrm>
          <a:prstGeom prst="rect">
            <a:avLst/>
          </a:prstGeom>
          <a:noFill/>
        </p:spPr>
      </p:pic>
      <p:pic>
        <p:nvPicPr>
          <p:cNvPr id="4099" name="Picture 3" descr="C:\Users\Андрей\Desktop\дети и музыка\ФЛЕЙТА\Джон Эверетт Миллес Флейтист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332656"/>
            <a:ext cx="3672408" cy="2561505"/>
          </a:xfrm>
          <a:prstGeom prst="rect">
            <a:avLst/>
          </a:prstGeom>
          <a:noFill/>
        </p:spPr>
      </p:pic>
      <p:pic>
        <p:nvPicPr>
          <p:cNvPr id="4100" name="Picture 4" descr="C:\Users\Андрей\Desktop\дети и музыка\ФЛЕЙТА\Навродская Людмила. Мелодия для светлячка из серии Золотой запас 2007 г.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03848" y="3212976"/>
            <a:ext cx="2088232" cy="2918381"/>
          </a:xfrm>
          <a:prstGeom prst="rect">
            <a:avLst/>
          </a:prstGeom>
          <a:noFill/>
        </p:spPr>
      </p:pic>
      <p:pic>
        <p:nvPicPr>
          <p:cNvPr id="4101" name="Picture 5" descr="C:\Users\Андрей\Desktop\дети и музыка\ФЛЕЙТА\Елена Прудникова Адажио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04048" y="332656"/>
            <a:ext cx="3456384" cy="2567600"/>
          </a:xfrm>
          <a:prstGeom prst="rect">
            <a:avLst/>
          </a:prstGeom>
          <a:noFill/>
        </p:spPr>
      </p:pic>
      <p:pic>
        <p:nvPicPr>
          <p:cNvPr id="4102" name="Picture 6" descr="C:\Users\Андрей\Desktop\дети и музыка\ФЛЕЙТА\Эйстман Джонсон Серьезный ученик. Флейтисты 1881 г.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940152" y="3284984"/>
            <a:ext cx="2454123" cy="29523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15616" y="2924944"/>
            <a:ext cx="28456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Джон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Эверетт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Миллес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Флейтист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2924944"/>
            <a:ext cx="23923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Елена Прудникова Адажио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6309320"/>
            <a:ext cx="19947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Эдуар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Мане Флейтист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6165304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Навродская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Людмила.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Мелодия для светлячка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621166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Эйстман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Джонсон Серьезный ученик.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Флейтисты 1881 г.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s3.uploads.ru/t/1BTkY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1746" y="404664"/>
            <a:ext cx="3796238" cy="2520280"/>
          </a:xfrm>
          <a:prstGeom prst="rect">
            <a:avLst/>
          </a:prstGeom>
          <a:noFill/>
        </p:spPr>
      </p:pic>
      <p:pic>
        <p:nvPicPr>
          <p:cNvPr id="12292" name="Picture 4" descr="http://s3.uploads.ru/t/1BTkY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991184" y="399801"/>
            <a:ext cx="3429000" cy="2520280"/>
          </a:xfrm>
          <a:prstGeom prst="rect">
            <a:avLst/>
          </a:prstGeom>
          <a:noFill/>
        </p:spPr>
      </p:pic>
      <p:pic>
        <p:nvPicPr>
          <p:cNvPr id="12294" name="Picture 6" descr="http://s3.uploads.ru/t/1BTkY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5400000">
            <a:off x="5687925" y="3550903"/>
            <a:ext cx="2924943" cy="2420490"/>
          </a:xfrm>
          <a:prstGeom prst="rect">
            <a:avLst/>
          </a:prstGeom>
          <a:noFill/>
        </p:spPr>
      </p:pic>
      <p:pic>
        <p:nvPicPr>
          <p:cNvPr id="12296" name="Picture 8" descr="http://s3.uploads.ru/t/1BTkY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2736501" y="3646635"/>
            <a:ext cx="2995144" cy="2060451"/>
          </a:xfrm>
          <a:prstGeom prst="rect">
            <a:avLst/>
          </a:prstGeom>
          <a:noFill/>
        </p:spPr>
      </p:pic>
      <p:pic>
        <p:nvPicPr>
          <p:cNvPr id="12298" name="Picture 10" descr="http://s3.uploads.ru/t/1BTkY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85992" y="3922331"/>
            <a:ext cx="3024337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0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узыка\Desktop\Новая папка\yellow-light-background-textures-2880x18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41554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u="sng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Поэзия и музыка</a:t>
            </a:r>
            <a:endParaRPr lang="ru-RU" sz="4000" b="1" u="sng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96752"/>
            <a:ext cx="30780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Флейта — это звук волшебный, 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голос сокровенный, 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счастье и покой, 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разговор с душой.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сердца излиянье, 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Добрых сил в него вливанье, 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крылья красоты, 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Голос веры и мечты.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Флейта — сказочная фея, 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Открывающая двери 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мир духовный и хрустальный 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таинственно печальный.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2276872"/>
            <a:ext cx="32403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О, чудесный голос флейты,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чего же ты хорош,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даже лютых змей ты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Крепко за душу берешь!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Смело вьешь из них веревки,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Одурманиваешь так,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кивают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хладнокровки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Головами точно в такт.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трясясь в змеином брейке,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Капюшоны распустив,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упаду пляшут змейки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волнующий мотив.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Дядина Г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476672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Заиграю я на флейте.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Слушают меня все дети.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Полечку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играю смело –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Флейта весело запела.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Мажирина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://clipartfreefor.com/cliparts/files3/flute-clip-art-quena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394969">
            <a:off x="6444208" y="2996952"/>
            <a:ext cx="2409148" cy="1632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0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узыка\Desktop\Новая папка\yellow-light-background-textures-2880x18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9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09274" y="404664"/>
            <a:ext cx="49254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u="sng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интересно знать</a:t>
            </a:r>
            <a:endParaRPr lang="ru-RU" sz="4000" b="1" u="sng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068" y="1145306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«Музыку в каждый дом. Домашняя фонотека»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44824"/>
            <a:ext cx="799288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Растет ребенок, и 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 радостью отмечают в нем новые черты: он чутко реагирует на музыку – любит слушать, петь, неловко, но с удовольствием пытается танцевать, запоминает понравившиеся мелодии. Наверное, еще рано говорить о гениальности и музыкальной одаренности. Скорее всего, как и большинство малышей, он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ЧУВСТВУЕТ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музыку и получает большое удовольствие от ее звучания.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сожалению, традиция, которая сохранялась во многих образованных семьях дореволюционной России – камерные вечера с романсами и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музицированием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давным-давно забылась. А вместе с ней исчезла и особая, загадочная «среда», в которой музыкальная классика звучала естественно и гармонично. И хотя по-прежнему музыки дома много, она уже не является таинством, став навязчивым и часто агрессивным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фоном»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дня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5" name="Picture 7" descr="http://ds-parkoviy.ucoz.ru/musi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64088" y="4797152"/>
            <a:ext cx="2601772" cy="1951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95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узыка\Desktop\Новая папка\yellow-light-background-textures-2880x18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701" y="-3550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вас дома совсем небольшой выбор музыки, можно положить начало новому семейному хобби – ФОНОТЕКЕ. Конечно, для семейных вечеров нужно выбирать музыку, доступную для восприятия ребенка.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начала это будет популярный набор классики – фрагменты инструментальных и фортепьянных произведений И. - С. Баха, Л. Бетховена, А. Моцарта, Й. Гайдна, Ф. Шуберта, Э. Грига, П. Чайковского, старинная лютневая и инструментальная музыка XVII – XVIII веков.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купить компакт-диски с колыбельными и известными классическими произведениями, детскими песнями В.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Шаинского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Е.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Крылатова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песнями из мультфильмов.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этого, домашняя фонотека может пополниться и другими экземплярами.</a:t>
            </a:r>
          </a:p>
          <a:p>
            <a:pPr algn="just"/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СКАЗКИ.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малыш еще не умеет читать, главным развлечением становится телевизор или видеоигры.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нас забыли, что есть прекрасная альтернатива этому занятию – музыкальные сказки. Сейчас такие сказки переиздаются на компакт-дисках.</a:t>
            </a:r>
          </a:p>
        </p:txBody>
      </p:sp>
      <p:pic>
        <p:nvPicPr>
          <p:cNvPr id="8198" name="Picture 6" descr="http://www.playcast.ru/uploads/2016/03/02/1760775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72436" y="4190316"/>
            <a:ext cx="7068579" cy="230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95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узыка\Desktop\Новая папка\yellow-light-background-textures-2880x18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764704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посоветовать использовать следующие музыкальные сказки: «Лебединое озеро», «Спящая красавица», «Щелкунчик» П. И. Чайковского, музыкально-литературные композиции по балету С. Прокофьева «Золушка», Р. Щедрина «Конек-Горбунок» и другие.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любят слушать такие произведения, тем более что одновременно можно заняться другими делами – рисованием, лепкой, любимыми игрушками.</a:t>
            </a: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того чтобы собрать «коллекцию» звуков, вам понадобится только диктофон. Отправьтесь вместе с ребенком в путешествие за звуками по собственной квартире. Пусть он прислушается к тому, как звучат ваши шаги, скрипит дверь, открывается замок, мяукает кошка. Между прочим, это очень увлекательное и полезное музыкальное упражнение.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Итак,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малышу мир музыки, для начала необходимо развить в нем талант слушателя. Только в этом случае у ребенка может родиться и желание музицировать, и потребность петь и танцевать.</a:t>
            </a:r>
          </a:p>
        </p:txBody>
      </p:sp>
      <p:sp>
        <p:nvSpPr>
          <p:cNvPr id="3" name="AutoShape 8" descr="http://ds27-tmr.edu.yar.ru/nash/gruppi_mdou/13_gruppa/detki_w750_h32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skazka-buzuluk.ucoz.ru/konsultazii/009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0032" y="3928247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95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узыка\Desktop\Новая папка\yellow-light-background-textures-2880x18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19900" y="332656"/>
            <a:ext cx="53042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u="sng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ребусы</a:t>
            </a:r>
            <a:endParaRPr lang="ru-RU" sz="4000" b="1" u="sng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в которых ребёнку необходимо отгадывать загадки, расшифровывать ребусы и головоломки, безусловно, любят все дети. Одной из самых популярных и занимательных головоломок является ребус.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Увлекательные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ребусы для детей - это не только отличная гимнастика для развития интеллекта, но и хорошая возможность пополнить словарный запас выбор между похожими по смыслу словами, знакомясь, таким образом, с синонимами одного и того же понятия.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вписывая ответ в ячейку, можно учиться правильному написанию слов. Музыкальные ребусы, к тому-же, помогают запомнить названии нот (до, ре, ми, фа, соль, ля, си)</a:t>
            </a:r>
          </a:p>
        </p:txBody>
      </p:sp>
      <p:pic>
        <p:nvPicPr>
          <p:cNvPr id="1026" name="Picture 2" descr="Музыкальные ребусы для малышей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60728" y="3789040"/>
            <a:ext cx="2004028" cy="283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aam.ru/upload/blogs/d1d4d637fc89dc6b4deb1606eb6b11a0.jpg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91884" y="3789040"/>
            <a:ext cx="1989412" cy="281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aam.ru/upload/blogs/da335d0754a6bb4254e025524e733c5c.jpg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84168" y="3773256"/>
            <a:ext cx="200977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0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узыка\Desktop\Новая папка\yellow-light-background-textures-2880x18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32656"/>
            <a:ext cx="837351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изготовлению музыкальных инструментов «Барабанчики»</a:t>
            </a:r>
          </a:p>
        </p:txBody>
      </p:sp>
      <p:pic>
        <p:nvPicPr>
          <p:cNvPr id="3" name="Picture 2" descr="Мастер-класс для музыкальных руководителей по изготовлению музыкальных инструментов «Барабанчики»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4748735" cy="4777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0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узыка\Desktop\Новая папка\yellow-light-background-textures-2880x18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5"/>
            <a:ext cx="756084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узыка\Desktop\Новая папка\5781b79bb8a6d155d2b5386c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50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узыка\Desktop\Новая папка\10272620-Горячая-музыка,-иллюстрации-со-случайными-музыкальные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7584" y="4653137"/>
            <a:ext cx="1296144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77557" y="1787333"/>
            <a:ext cx="67260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 познавательный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журнал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и родителей</a:t>
            </a:r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C:\Users\Музыка\Desktop\МУЗЫКАЛЬНЫЙ КЛИПАРТ\0_b0a97_e42191d7_XL.png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3707904" y="3140968"/>
            <a:ext cx="3660587" cy="262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flipH="1">
            <a:off x="6804248" y="83671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Выпуск №1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1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узыка\Desktop\Новая папка\yellow-light-background-textures-2880x18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банка из - под майонеза,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самоклеющаяся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бумага, бельевая верёвка, ножницы, карандаш, кожа (или крепкая, плотная ткань) .</a:t>
            </a:r>
          </a:p>
        </p:txBody>
      </p:sp>
      <p:pic>
        <p:nvPicPr>
          <p:cNvPr id="3074" name="Picture 2" descr="http://www.maam.ru/upload/blogs/detsad-227382-14416358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59632" y="1248420"/>
            <a:ext cx="6372225" cy="4829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0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узыка\Desktop\Новая папка\yellow-light-background-textures-2880x18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69269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1: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вырезать из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самоклеющейся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бумаги прямоугольник, подходящий по размеру боковой стенке банки.</a:t>
            </a:r>
          </a:p>
        </p:txBody>
      </p:sp>
      <p:pic>
        <p:nvPicPr>
          <p:cNvPr id="4098" name="Picture 2" descr="http://www.maam.ru/upload/blogs/detsad-227382-14416359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06126" y="332656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2482824"/>
            <a:ext cx="5044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2: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приклеить прямоугольник на банку.</a:t>
            </a:r>
          </a:p>
        </p:txBody>
      </p:sp>
      <p:pic>
        <p:nvPicPr>
          <p:cNvPr id="4100" name="Picture 4" descr="http://www.maam.ru/upload/blogs/detsad-227382-144163606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98734" y="2482825"/>
            <a:ext cx="2455664" cy="184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8796" y="4581128"/>
            <a:ext cx="48112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3: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вырезать из кожи (плотной ткани) 2 круга на верхнюю и на нижнюю стороны банки, так, чтобы оставалось место для шнуровки (примерно + 2 см) .</a:t>
            </a:r>
          </a:p>
        </p:txBody>
      </p:sp>
      <p:pic>
        <p:nvPicPr>
          <p:cNvPr id="4102" name="Picture 6" descr="http://www.maam.ru/upload/blogs/detsad-227382-14416362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98734" y="4581128"/>
            <a:ext cx="2448272" cy="166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0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узыка\Desktop\Новая папка\yellow-light-background-textures-2880x18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48680"/>
            <a:ext cx="8352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4: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Делим вырезанные круги (верхний, нижний) на 8 одинаковых секторов, делаем на них небольшие надрезы.</a:t>
            </a:r>
          </a:p>
        </p:txBody>
      </p:sp>
      <p:pic>
        <p:nvPicPr>
          <p:cNvPr id="5122" name="Picture 2" descr="http://www.maam.ru/upload/blogs/detsad-227382-14416363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2656385" cy="19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maam.ru/upload/blogs/detsad-227382-14416364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47840" y="1268388"/>
            <a:ext cx="2656036" cy="199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645024"/>
            <a:ext cx="7920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5: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Отрезаем подходящую по размеру верёвку и начинаем зигзагообразно шнуровать</a:t>
            </a:r>
            <a:r>
              <a:rPr lang="ru-RU" dirty="0"/>
              <a:t>.</a:t>
            </a:r>
          </a:p>
        </p:txBody>
      </p:sp>
      <p:pic>
        <p:nvPicPr>
          <p:cNvPr id="5126" name="Picture 6" descr="http://www.maam.ru/upload/blogs/detsad-227382-144163647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63888" y="4221088"/>
            <a:ext cx="2984045" cy="223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95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узыка\Desktop\Новая папка\yellow-light-background-textures-2880x18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836712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барабан готов!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удобства можно повязать ленту для того, чтобы можно было надевать барабан на шею.</a:t>
            </a:r>
          </a:p>
        </p:txBody>
      </p:sp>
      <p:pic>
        <p:nvPicPr>
          <p:cNvPr id="6146" name="Picture 2" descr="http://www.maam.ru/upload/blogs/detsad-227382-144163660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88105"/>
            <a:ext cx="3240360" cy="274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maam.ru/upload/blogs/detsad-227382-144163661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62378" y="2388105"/>
            <a:ext cx="4084110" cy="274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95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узыка\Desktop\Новая папка\yellow-light-background-textures-2880x18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077072"/>
            <a:ext cx="806489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редакции: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Уважаемые родители! Мы с нетерпением будем ждать Ваших откликов, пожеланий и предложений, которые непременно учтем в следующем номере нашего журнала.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__________________________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Саляхова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Зухра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Наилевна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Миллер Маргарита Ивановна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30" name="Picture 6" descr="http://www.laulasmaa.ee/wp-content/uploads/2015/05/Music-note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42829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9479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Музыка\Desktop\Новая папка\yellow-light-background-textures-2880x18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5"/>
            <a:ext cx="756084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Музыка\Desktop\Новая папка\5781b79bb8a6d155d2b5386c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50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17728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http://www.muz-urok.ru/zvuki_muzikalnyi_shumy.htm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1412776"/>
            <a:ext cx="3081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Интернет – ресурсы: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2636912"/>
            <a:ext cx="62646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http://www.muz-urok.ru/skazki_o_muzike.htm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http://www.musical-sad.ru/forum/13-21-2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http://www.maam.ru/detskijsad/master-klas-po-izgotovleniyu-barabana.html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http://pochemu4ka.ru/load/konkurs_quot_zanimatelnye_golovolomki_quot/rebusy/421-1-0-10030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Picture 8" descr="C:\Users\Музыка\Desktop\МУЗЫКАЛЬНЫЙ КЛИПАРТ\0_b0a97_e42191d7_XL.png"/>
          <p:cNvPicPr>
            <a:picLocks noChangeAspect="1" noChangeArrowheads="1"/>
          </p:cNvPicPr>
          <p:nvPr/>
        </p:nvPicPr>
        <p:blipFill>
          <a:blip r:embed="rId9" cstate="screen"/>
          <a:stretch>
            <a:fillRect/>
          </a:stretch>
        </p:blipFill>
        <p:spPr bwMode="auto">
          <a:xfrm>
            <a:off x="5364088" y="4005064"/>
            <a:ext cx="2376264" cy="170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Музыка\Desktop\Новая папка\10272620-Горячая-музыка,-иллюстрации-со-случайными-музыкальные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7584" y="4581128"/>
            <a:ext cx="1296144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узыка\Desktop\Новая папка\yellow-light-background-textures-2880x18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404664"/>
            <a:ext cx="2590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Содержание:</a:t>
            </a:r>
            <a:endParaRPr lang="ru-RU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980728"/>
            <a:ext cx="828092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Музыкальная азбука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«Знакомство со звуками. Звуки – шумы»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Сказки о музыке.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«Невидимая музыка»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«Свирель»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 в живописи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«Дети и флейта»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интересно знать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«Музыку в каждый дом. Домашняя фонотека»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Музыкальные ребусы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 – класс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изготовлению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музыкальных инструментов «Барабанчики»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2534" name="Picture 6" descr="http://img-fotki.yandex.ru/get/5805/jlipeiton.351/0_59a5a_604fcacb_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3212976"/>
            <a:ext cx="3358852" cy="3278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0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узыка\Desktop\Новая папка\yellow-light-background-textures-2880x18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64927" y="332656"/>
            <a:ext cx="46026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u="sng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Музыкальная азбука</a:t>
            </a:r>
            <a:endParaRPr lang="ru-RU" sz="3600" b="1" u="sng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 rot="10800000" flipV="1">
            <a:off x="2159732" y="1092785"/>
            <a:ext cx="48245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со звуками. Звуки-шумы.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5556" y="1492895"/>
            <a:ext cx="79928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свете много разных звуков, мы всегда что-нибудь слышим: шорохи, скрип веток, журчание воды, стрекотание кузнечика. Это Звуки-шумы. 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 ними познакомиться, нужно только хорошенько прислушаться ко всему, что происходит вокруг.  Все что движется вокруг нас, издает звуки, шумы. И даже самые слабые звуковые волны воздействуют на нас помимо нашей воли. 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 может быть приятен или неприятен, в зависимости от нашего настроения. Иногда мы говорим "шум дождя", а иногда - "музыка дождя" Правда красиво звучит? 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шумы нельзя превратить в ноты, хотя многие музыкальные инструменты научились ПОДРАЖАТЬ им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звуки речи из которых складываются слова.  Но самые интересные -это МУЗЫКАЛЬНЫЕ ЗВУКИ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самый внимательный сможет услышать их голоса, познакомиться с ними,  подружиться и тогда звуки помогут освоить музыкальную азбуку и попасть в Страну  большой Музыки!</a:t>
            </a:r>
          </a:p>
          <a:p>
            <a:pPr algn="just"/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 descr="http://schoollong.edusite.ru/images/cropped-vector-music-notes-and-sounds-psd58449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31840" y="5373216"/>
            <a:ext cx="3142080" cy="112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385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узыка\Desktop\Новая папка\yellow-light-background-textures-2880x18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627918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на свете дети знают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Звуки разные бывают.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Журавлей прощальный клекот,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громкий рокот.</a:t>
            </a:r>
          </a:p>
        </p:txBody>
      </p:sp>
      <p:pic>
        <p:nvPicPr>
          <p:cNvPr id="4098" name="Picture 2" descr="http://www.playcast.ru/uploads/2015/10/21/15547775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353875"/>
            <a:ext cx="2160240" cy="185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7864" y="2564904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машины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дворе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Лай собаки в конуре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Стук колес и шум станка,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Тихий шелест ветерка.</a:t>
            </a:r>
          </a:p>
        </p:txBody>
      </p:sp>
      <p:pic>
        <p:nvPicPr>
          <p:cNvPr id="4104" name="Picture 8" descr="http://fotodryg.ru/clipart/1/1/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2245515"/>
            <a:ext cx="2753539" cy="172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 rot="10800000" flipV="1">
            <a:off x="2483768" y="4190311"/>
            <a:ext cx="3524607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звуки - 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шумовые.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есть еще другие: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шуршание, не стуки -</a:t>
            </a:r>
            <a:b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есть звуки. </a:t>
            </a:r>
          </a:p>
        </p:txBody>
      </p:sp>
      <p:pic>
        <p:nvPicPr>
          <p:cNvPr id="4107" name="Picture 11" descr="https://thetomatos.com/wp-content/uploads/2016/05/beagle-clipart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02931" y="2245515"/>
            <a:ext cx="2807239" cy="198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F:\ИЗО\АНИМАЦИЯ\МУЗЫКА\reptilii-12.gif"/>
          <p:cNvPicPr>
            <a:picLocks noChangeAspect="1" noChangeArrowheads="1" noCrop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5735" y="3809143"/>
            <a:ext cx="23241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36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узыка\Desktop\Новая папка\yellow-light-background-textures-2880x18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76470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посмотрим, кто внимательный тот сразу найдет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 и шумовые звуки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84784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Подсчитай сколько музыкальных звуков и сколько шумовых</a:t>
            </a:r>
          </a:p>
        </p:txBody>
      </p:sp>
      <p:pic>
        <p:nvPicPr>
          <p:cNvPr id="3078" name="Picture 6" descr="https://cdn2.scratch.mit.edu/get_image/user/2378178_60x60.png?v=1407033206.0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768" y="1988784"/>
            <a:ext cx="2484025" cy="175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-fotki.yandex.ru/get/9064/65387414.53e/0_fd546_b3735b63_L.gif"/>
          <p:cNvPicPr>
            <a:picLocks noChangeAspect="1" noChangeArrowheads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19872" y="2172991"/>
            <a:ext cx="1028095" cy="119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:\АНИМАЦИЯ - ГИФКИ\СОБАКИ - ГИФКИ\0_a2f27_c5cee024_orig.jpg"/>
          <p:cNvPicPr>
            <a:picLocks noChangeAspect="1" noChangeArrowheads="1" noCrop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9668" y="3573016"/>
            <a:ext cx="1281112" cy="166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F:\АНИМАЦИЯ - ГИФКИ\КОШКИ - ГИФКИ\0_a1f20_457f8761_orig.jpg"/>
          <p:cNvPicPr>
            <a:picLocks noChangeAspect="1" noChangeArrowheads="1" noCrop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52020" y="2057506"/>
            <a:ext cx="1578456" cy="146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F:\АНИМАЦИЯ - ГИФКИ\дождь\219897_efd47.gif"/>
          <p:cNvPicPr>
            <a:picLocks noChangeAspect="1" noChangeArrowheads="1" noCrop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4819" y="3523215"/>
            <a:ext cx="159067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playcast.ru/uploads/2015/09/18/15113933.gif"/>
          <p:cNvPicPr>
            <a:picLocks noChangeAspect="1" noChangeArrowheads="1" noCrop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96096"/>
            <a:ext cx="2143824" cy="214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justclickit.ru/flash/bird/bird%20(120).gif"/>
          <p:cNvPicPr>
            <a:picLocks noChangeAspect="1" noChangeArrowheads="1" noCrop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0485" y="4604302"/>
            <a:ext cx="7905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img-fotki.yandex.ru/get/4118/181450557.53/0_a1f22_ab5c5a03_orig.jpg"/>
          <p:cNvPicPr>
            <a:picLocks noChangeAspect="1" noChangeArrowheads="1" noCrop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7388" y="1372815"/>
            <a:ext cx="1415248" cy="15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www.playcast.ru/uploads/2015/09/07/14983380.gif"/>
          <p:cNvPicPr>
            <a:picLocks noChangeAspect="1" noChangeArrowheads="1" noCrop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0074" y="3741796"/>
            <a:ext cx="2422347" cy="242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://www.playcast.ru/uploads/2016/06/04/18886420.gif"/>
          <p:cNvPicPr>
            <a:picLocks noChangeAspect="1" noChangeArrowheads="1" noCrop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2695" y="1723377"/>
            <a:ext cx="2261018" cy="66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36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узыка\Desktop\Новая папка\yellow-light-background-textures-2880x18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7568" y="1174105"/>
            <a:ext cx="78488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входит в мир ребенка с рождения, и сопровождает человека всю жизнь.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дарит нам красоту и наполняет гармонией.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о музыке помогут вашим детям полюбить музыку, музыкальные инструменты и проникнуться душой музыкальных произведений.</a:t>
            </a: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о музыке важны для гармоничного развития ребенка. Они пригодятся при изучении музыкальной грамоты, и даже помогут детям привить любовь к музыке и развить музыкальный вкус.</a:t>
            </a: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благодарны современным авторам - писателям и поэтам, которые пишут такие замечательные детские сказки о музыке в стихах и прозе.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08468" y="404664"/>
            <a:ext cx="45270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u="sng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о музыке</a:t>
            </a:r>
            <a:endParaRPr lang="ru-RU" sz="4400" b="1" u="sng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1" name="Picture 1" descr="F:\ИЗО\КЛИПАРТЫ\МУЗЫКА\МУЗЫКАЛЬНОЕ\70df40ebb3b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08816" y="4437112"/>
            <a:ext cx="3794760" cy="226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0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узыка\Desktop\Новая папка\yellow-light-background-textures-2880x18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1540" y="836712"/>
            <a:ext cx="637270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«НЕВИДИМАЯ МУЗЫКА»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стародавние времена залетел в терем Снежный Вихрь и похитил Настю-Льняную Косу. Запечалился её сын Иванушка, да видит, делать нечего ?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Пошёл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искать по свету матушку родную. Побывал молодец в трёх царствах - Медном, Серебряном, Золотом. Исходил поля широкие, горы высокие, леса дремучие. Нигде нет Насти- Льняной Косы.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Поехал Иванушка по морю-океану к острову Буяну, где прятал Снежный Вихрь пленниц. Идёт островом Иванушка, тропой безвестной, и слышит: в камышовых зарослях, в ивняке да в рябиновой чащобе музыка играет.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Сделает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- барабаны стучат, сделает другой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удочки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поют, побежит бегом - невидимая рука струны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перебирает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лопухи свернёт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затихает музыка. На дорогу вернётся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Опять серебряные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звуки услышит. Как подошёл к зелёному пригорку, бубенцы зазвенели, трубы запели, барабаны ударили. Видит Иванушка: сидит, пригорюнившись, на белом камне Настя-Льняная Коса, поёт о своей несчастной доле.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Догадался добрый молодец, что невидимая музыка неспроста звучала - помогала найти ему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матушку.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4" descr="http://img0.liveinternet.ru/images/attach/c/3/122/87/122087532_49186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28800"/>
            <a:ext cx="2124388" cy="432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343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узыка\Desktop\Новая папка\yellow-light-background-textures-2880x18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764704"/>
            <a:ext cx="597666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«СВИРЕЛЬ»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Юный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пастух Лель ходил по лесам и лугам с певучей дудочкой-свирелью. Садился Лель на пригорке под березкой и начинал играть на свирели. Летний ветерок переставал шелестеть в траве и листьях, не хотел мешать ласковым мелодиям. Собиралось вокруг Леля стадо, слетелись птицы, выходили из лесов дикие звери - все слушали волшебную дудочку.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Из-под замшелого пня выползла старая-престарая змея - и ей нравились звуки, что извлекал пастушок из кленовой дудки. Глядел Лель вокруг и радовался - все его слушают. Хозяйки из деревень приносили пастуху-музыканту самые вкусные куски пирога, угощали молоком, малиной, сладкими пряниками и слушали.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Матерью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Леля была Весна-Лада. Она наградила своего сына даром музыкальным. Слушала Лада, как Лель играл на свирели, собирала на лугах цветы и плела для сына венок.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Одевала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венок Лелю на голову, и шел он по весенней земле, поигрывая на своей свирели. Где проходил Лель - между людьми наступали мир, добро и дружеское согласие.</a:t>
            </a:r>
          </a:p>
        </p:txBody>
      </p:sp>
      <p:pic>
        <p:nvPicPr>
          <p:cNvPr id="12290" name="Picture 2" descr="http://i039.radikal.ru/0911/3b/301adae282ed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7806243">
            <a:off x="4914298" y="34921"/>
            <a:ext cx="1205640" cy="183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ндрей\Desktop\дети и музыка\ФЛЕЙТА\Лилия Титова Лель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60232" y="1556792"/>
            <a:ext cx="2339752" cy="3928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0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1343</Words>
  <Application>Microsoft Office PowerPoint</Application>
  <PresentationFormat>Экран (4:3)</PresentationFormat>
  <Paragraphs>154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Музыка</dc:creator>
  <cp:lastModifiedBy>Андрей</cp:lastModifiedBy>
  <cp:revision>30</cp:revision>
  <dcterms:created xsi:type="dcterms:W3CDTF">2016-07-28T16:54:45Z</dcterms:created>
  <dcterms:modified xsi:type="dcterms:W3CDTF">2017-08-18T04:16:40Z</dcterms:modified>
</cp:coreProperties>
</file>