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62" r:id="rId6"/>
    <p:sldId id="261" r:id="rId7"/>
    <p:sldId id="264" r:id="rId8"/>
    <p:sldId id="263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7oom.ru/powerpoint/detskiy-fon-dlya-prezentacii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smayli.ru/jivotniea.html" TargetMode="External"/><Relationship Id="rId4" Type="http://schemas.openxmlformats.org/officeDocument/2006/relationships/hyperlink" Target="http://miranimacii.ru/animacii/dlja_prezentacij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07" y="0"/>
            <a:ext cx="9148813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5976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Международный конкурс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Номинация: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«Дидактические игры по музыке»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813173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«День рождение»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 дидактическая игра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Программе «Ладушки», - И. М.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Каплунова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И,А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Новоскольцева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пособие «Этот удивительный ритм»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старшего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возраста.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ритмического слуха, артикуляционного аппарата. Развитие навыков игры на детских музыкальных инструментах( металлофон, ударные инструменты). Совершенствование умений применять разные звуки по длительности.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6373" y="4497851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презентации: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музыкальные руководители 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ЛГ МАДОУ ДСОВ №4 «Золотой петушок»</a:t>
            </a: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Лангепас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ХМАО-Югра</a:t>
            </a:r>
          </a:p>
          <a:p>
            <a:pPr algn="r"/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Саляхова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Зухра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Наилевна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Миллер Маргарита Ивановн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47559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3" y="0"/>
            <a:ext cx="9148813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91712" y="548680"/>
            <a:ext cx="48383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с картинками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1256566"/>
            <a:ext cx="5719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«День рождение»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227042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 ребенок играет на детском музыкальном инструменте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(например – металлофон)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слово «Белочка», а другой ребенок играет следующий ритмический рисунок на слайде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и.т.д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Отхлопывать ритм по щечкам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(пальчиками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по коленкам, по животику, по бубну (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протягивает ребенку бубен, тот стучит по бубну и одновременно  произносит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зверей, которые пришли в гости к поросенку)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барабану 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(ладошками или палочками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по полу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ладошками или топая ногами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3" y="0"/>
            <a:ext cx="914881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404664"/>
            <a:ext cx="7568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поросенка было день рождение и он позвал гостей.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77072"/>
            <a:ext cx="2343211" cy="21333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48211" y="1196752"/>
            <a:ext cx="4261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По-ро-се-нок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32856"/>
            <a:ext cx="504056" cy="1008112"/>
          </a:xfrm>
          <a:prstGeom prst="rect">
            <a:avLst/>
          </a:prstGeom>
          <a:noFill/>
        </p:spPr>
      </p:pic>
      <p:pic>
        <p:nvPicPr>
          <p:cNvPr id="7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132856"/>
            <a:ext cx="504056" cy="1008112"/>
          </a:xfrm>
          <a:prstGeom prst="rect">
            <a:avLst/>
          </a:prstGeom>
          <a:noFill/>
        </p:spPr>
      </p:pic>
      <p:pic>
        <p:nvPicPr>
          <p:cNvPr id="8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132856"/>
            <a:ext cx="504056" cy="1008112"/>
          </a:xfrm>
          <a:prstGeom prst="rect">
            <a:avLst/>
          </a:prstGeom>
          <a:noFill/>
        </p:spPr>
      </p:pic>
      <p:pic>
        <p:nvPicPr>
          <p:cNvPr id="9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132856"/>
            <a:ext cx="504056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3" y="0"/>
            <a:ext cx="91488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7863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Пришла Белочка и принесла шишки и орешки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подарок.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playcast.ru/uploads/2016/03/10/1776282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789040"/>
            <a:ext cx="2520280" cy="2811082"/>
          </a:xfrm>
          <a:prstGeom prst="rect">
            <a:avLst/>
          </a:prstGeom>
          <a:noFill/>
        </p:spPr>
      </p:pic>
      <p:pic>
        <p:nvPicPr>
          <p:cNvPr id="3076" name="Picture 4" descr="http://static.trendme.net/pictures/items/Pinecone_Plants-DeeDee85-full-3212-3914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57192"/>
            <a:ext cx="1872208" cy="13779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55776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33422" y="1052736"/>
            <a:ext cx="32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Бе-лоч-ка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2060848"/>
            <a:ext cx="504056" cy="1008112"/>
          </a:xfrm>
          <a:prstGeom prst="rect">
            <a:avLst/>
          </a:prstGeom>
          <a:noFill/>
        </p:spPr>
      </p:pic>
      <p:pic>
        <p:nvPicPr>
          <p:cNvPr id="9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988840"/>
            <a:ext cx="504056" cy="1008112"/>
          </a:xfrm>
          <a:prstGeom prst="rect">
            <a:avLst/>
          </a:prstGeom>
          <a:noFill/>
        </p:spPr>
      </p:pic>
      <p:pic>
        <p:nvPicPr>
          <p:cNvPr id="10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988840"/>
            <a:ext cx="504056" cy="1008112"/>
          </a:xfrm>
          <a:prstGeom prst="rect">
            <a:avLst/>
          </a:prstGeom>
          <a:noFill/>
        </p:spPr>
      </p:pic>
      <p:pic>
        <p:nvPicPr>
          <p:cNvPr id="11" name="Picture 8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619672" y="4437112"/>
            <a:ext cx="22936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3" y="0"/>
            <a:ext cx="91488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40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пришел Крокодил и сказал, что он принес цветочек, который он вырастил сам.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img-fotki.yandex.ru/get/9505/208575877.d4/0_dfb00_f0c3934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4221088"/>
            <a:ext cx="2304256" cy="2312930"/>
          </a:xfrm>
          <a:prstGeom prst="rect">
            <a:avLst/>
          </a:prstGeom>
          <a:noFill/>
        </p:spPr>
      </p:pic>
      <p:pic>
        <p:nvPicPr>
          <p:cNvPr id="18440" name="Picture 8" descr="http://prikolnye-kartinki.ru/img/picture/Apr/18/4e8c02f36f2faaceadd85f776397257a/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789040"/>
            <a:ext cx="927381" cy="15549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48661" y="1484784"/>
            <a:ext cx="3753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Кро-ко-дил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348880"/>
            <a:ext cx="504056" cy="1008112"/>
          </a:xfrm>
          <a:prstGeom prst="rect">
            <a:avLst/>
          </a:prstGeom>
          <a:noFill/>
        </p:spPr>
      </p:pic>
      <p:pic>
        <p:nvPicPr>
          <p:cNvPr id="10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2348880"/>
            <a:ext cx="504056" cy="1008112"/>
          </a:xfrm>
          <a:prstGeom prst="rect">
            <a:avLst/>
          </a:prstGeom>
          <a:noFill/>
        </p:spPr>
      </p:pic>
      <p:pic>
        <p:nvPicPr>
          <p:cNvPr id="11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48880"/>
            <a:ext cx="504056" cy="1008112"/>
          </a:xfrm>
          <a:prstGeom prst="rect">
            <a:avLst/>
          </a:prstGeom>
          <a:noFill/>
        </p:spPr>
      </p:pic>
      <p:pic>
        <p:nvPicPr>
          <p:cNvPr id="12" name="Picture 8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3568" y="4437112"/>
            <a:ext cx="22936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3" y="0"/>
            <a:ext cx="91488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332656"/>
            <a:ext cx="5216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Прибежал Лев и принес банан.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g-fotki.yandex.ru/get/6729/23869276.12f/0_a9e2c_f34bda2b_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3096344" cy="3096344"/>
          </a:xfrm>
          <a:prstGeom prst="rect">
            <a:avLst/>
          </a:prstGeom>
          <a:noFill/>
        </p:spPr>
      </p:pic>
      <p:pic>
        <p:nvPicPr>
          <p:cNvPr id="5" name="Picture 8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03648" y="4293096"/>
            <a:ext cx="2293632" cy="20882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14971" y="1124744"/>
            <a:ext cx="137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s://openclipart.org/image/2400px/svg_to_png/108505/music-halfnot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060848"/>
            <a:ext cx="648072" cy="963163"/>
          </a:xfrm>
          <a:prstGeom prst="rect">
            <a:avLst/>
          </a:prstGeom>
          <a:noFill/>
        </p:spPr>
      </p:pic>
      <p:pic>
        <p:nvPicPr>
          <p:cNvPr id="19460" name="Picture 4" descr="http://cliparts.co/cliparts/kAT/bxG/kATbxGXi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806280"/>
            <a:ext cx="2051720" cy="2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13" y="0"/>
            <a:ext cx="914881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260648"/>
            <a:ext cx="81081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 всем было очень  весело и они пели песенку.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такую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26876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Прохлопать ритмический рисунок из названия зверей  и спеть любую любимую. песню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http://img1.liveinternet.ru/images/attach/c/2/69/176/69176919_1294913719_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4581128"/>
            <a:ext cx="1344543" cy="1224136"/>
          </a:xfrm>
          <a:prstGeom prst="rect">
            <a:avLst/>
          </a:prstGeom>
          <a:noFill/>
        </p:spPr>
      </p:pic>
      <p:pic>
        <p:nvPicPr>
          <p:cNvPr id="6" name="Picture 2" descr="http://www.playcast.ru/uploads/2016/03/10/177628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4046918"/>
            <a:ext cx="2520280" cy="2811082"/>
          </a:xfrm>
          <a:prstGeom prst="rect">
            <a:avLst/>
          </a:prstGeom>
          <a:noFill/>
        </p:spPr>
      </p:pic>
      <p:pic>
        <p:nvPicPr>
          <p:cNvPr id="7" name="Picture 4" descr="http://img-fotki.yandex.ru/get/9505/208575877.d4/0_dfb00_f0c39345_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293096"/>
            <a:ext cx="2304256" cy="2312930"/>
          </a:xfrm>
          <a:prstGeom prst="rect">
            <a:avLst/>
          </a:prstGeom>
          <a:noFill/>
        </p:spPr>
      </p:pic>
      <p:pic>
        <p:nvPicPr>
          <p:cNvPr id="8" name="Picture 2" descr="https://img-fotki.yandex.ru/get/6729/23869276.12f/0_a9e2c_f34bda2b_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501008"/>
            <a:ext cx="3096344" cy="3096344"/>
          </a:xfrm>
          <a:prstGeom prst="rect">
            <a:avLst/>
          </a:prstGeom>
          <a:noFill/>
        </p:spPr>
      </p:pic>
      <p:pic>
        <p:nvPicPr>
          <p:cNvPr id="9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132856"/>
            <a:ext cx="288032" cy="576064"/>
          </a:xfrm>
          <a:prstGeom prst="rect">
            <a:avLst/>
          </a:prstGeom>
          <a:noFill/>
        </p:spPr>
      </p:pic>
      <p:pic>
        <p:nvPicPr>
          <p:cNvPr id="11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2132856"/>
            <a:ext cx="288032" cy="576064"/>
          </a:xfrm>
          <a:prstGeom prst="rect">
            <a:avLst/>
          </a:prstGeom>
          <a:noFill/>
        </p:spPr>
      </p:pic>
      <p:pic>
        <p:nvPicPr>
          <p:cNvPr id="12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2132856"/>
            <a:ext cx="288032" cy="576064"/>
          </a:xfrm>
          <a:prstGeom prst="rect">
            <a:avLst/>
          </a:prstGeom>
          <a:noFill/>
        </p:spPr>
      </p:pic>
      <p:pic>
        <p:nvPicPr>
          <p:cNvPr id="13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132856"/>
            <a:ext cx="288032" cy="576064"/>
          </a:xfrm>
          <a:prstGeom prst="rect">
            <a:avLst/>
          </a:prstGeom>
          <a:noFill/>
        </p:spPr>
      </p:pic>
      <p:pic>
        <p:nvPicPr>
          <p:cNvPr id="14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132856"/>
            <a:ext cx="324036" cy="648072"/>
          </a:xfrm>
          <a:prstGeom prst="rect">
            <a:avLst/>
          </a:prstGeom>
          <a:noFill/>
        </p:spPr>
      </p:pic>
      <p:pic>
        <p:nvPicPr>
          <p:cNvPr id="15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204864"/>
            <a:ext cx="288032" cy="576064"/>
          </a:xfrm>
          <a:prstGeom prst="rect">
            <a:avLst/>
          </a:prstGeom>
          <a:noFill/>
        </p:spPr>
      </p:pic>
      <p:pic>
        <p:nvPicPr>
          <p:cNvPr id="16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2204864"/>
            <a:ext cx="288032" cy="576064"/>
          </a:xfrm>
          <a:prstGeom prst="rect">
            <a:avLst/>
          </a:prstGeom>
          <a:noFill/>
        </p:spPr>
      </p:pic>
      <p:pic>
        <p:nvPicPr>
          <p:cNvPr id="17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204864"/>
            <a:ext cx="288032" cy="576064"/>
          </a:xfrm>
          <a:prstGeom prst="rect">
            <a:avLst/>
          </a:prstGeom>
          <a:noFill/>
        </p:spPr>
      </p:pic>
      <p:pic>
        <p:nvPicPr>
          <p:cNvPr id="18" name="Picture 6" descr="http://exploringmusicalinstruments.com/wp-content/uploads/2016/02/crotchet-151922_128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2204864"/>
            <a:ext cx="288032" cy="576064"/>
          </a:xfrm>
          <a:prstGeom prst="rect">
            <a:avLst/>
          </a:prstGeom>
          <a:noFill/>
        </p:spPr>
      </p:pic>
      <p:pic>
        <p:nvPicPr>
          <p:cNvPr id="19" name="Picture 4" descr="https://openclipart.org/image/2400px/svg_to_png/108505/music-halfnot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2060848"/>
            <a:ext cx="454267" cy="67513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23528" y="3068960"/>
            <a:ext cx="1543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По-ро-се-нок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3068960"/>
            <a:ext cx="891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Бел-ка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1960" y="3068960"/>
            <a:ext cx="137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Кро-ко-дил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306896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13" cy="6858000"/>
          </a:xfrm>
          <a:prstGeom prst="rect">
            <a:avLst/>
          </a:prstGeom>
          <a:noFill/>
        </p:spPr>
      </p:pic>
      <p:pic>
        <p:nvPicPr>
          <p:cNvPr id="3" name="Picture 2" descr="http://www.playcast.ru/uploads/2016/10/02/2007716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254" y="2276872"/>
            <a:ext cx="2736304" cy="16641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43808" y="980728"/>
            <a:ext cx="3380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Инна\Desktop\УДИВИТЕЛЬНЫЙ РИТМ\ИЗО\YIFVUK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1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43808" y="1340768"/>
            <a:ext cx="3822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ИСПОЛЬЗОВАННЫЕ РЕСУРСЫ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http://7oom.ru/powerpoint/detskiy-fon-dlya-prezentacii.htm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http://miranimacii.ru/animacii/dlja_prezentacij/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http://smayli.ru/jivotniea.html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865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272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Музыка</cp:lastModifiedBy>
  <cp:revision>19</cp:revision>
  <dcterms:created xsi:type="dcterms:W3CDTF">2016-10-17T19:03:50Z</dcterms:created>
  <dcterms:modified xsi:type="dcterms:W3CDTF">2018-01-12T07:39:39Z</dcterms:modified>
</cp:coreProperties>
</file>