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155679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Логопедические пособия 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для проведения артикуляционной гимнастики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«Времена года»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4941168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Учитель-логопед: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Жубуль И.С.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300028"/>
            <a:ext cx="23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Томск – 2017 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32656"/>
            <a:ext cx="364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МАДОУ №</a:t>
            </a:r>
            <a:r>
              <a:rPr lang="ru-RU" dirty="0" smtClean="0">
                <a:solidFill>
                  <a:srgbClr val="002060"/>
                </a:solidFill>
              </a:rPr>
              <a:t>28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г.Томска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3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352928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Дети с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нарушениями речи очень часто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отличаются низкой познавательной активностью. У них страдает память, мышление. Внимание у таких детей характеризуется неустойчивостью, повышенной отвлекаемостью. Эти недостатки внимания особенно характерны при длительном выполнении однообразных или часто повторяемых заданий. Поэтому на логопедических занятиях необходимо создать такие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условия для ребенка,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чтобы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удержать его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интерес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протяжении большого количества занятий. 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508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привлечения детей и повышения интереса во время проведения артикуляционной гимнастики я часто использую свои пособия «Времена года».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позволяют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не только артикуляционную, но и мелкую моторику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пальцев рук,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играя можно повторить признаки, праздники и т.д. того или иного времени года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начальном этапе логопедических занятий следует выполнять гимнастику при помощи карточек с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картинками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озвучивается упражнение, показывается картинка-символ и ребенок выполняет его. Карточки с картинками после усвоения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вырезаются и используются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дидактических пособиях. </a:t>
            </a:r>
          </a:p>
        </p:txBody>
      </p:sp>
    </p:spTree>
    <p:extLst>
      <p:ext uri="{BB962C8B-B14F-4D97-AF65-F5344CB8AC3E}">
        <p14:creationId xmlns:p14="http://schemas.microsoft.com/office/powerpoint/2010/main" val="324370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316416" cy="4671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Туча, соответствует осени. Ребенок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 капельку, выполняет соответствующее упражнение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надевает капельку на пуговицу.</a:t>
            </a:r>
          </a:p>
        </p:txBody>
      </p:sp>
    </p:spTree>
    <p:extLst>
      <p:ext uri="{BB962C8B-B14F-4D97-AF65-F5344CB8AC3E}">
        <p14:creationId xmlns:p14="http://schemas.microsoft.com/office/powerpoint/2010/main" val="351530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582350" cy="6377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Елка, это зима. Шарики на елочку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прикрепляются при помощи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заклепок.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4" y="954107"/>
            <a:ext cx="8676456" cy="4873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6" y="0"/>
            <a:ext cx="8406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Дерево, это весна. Элементы прикрепляются на липучки.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733256"/>
            <a:ext cx="8748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пособия выполнены из фетра, что очень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нравится и приятно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на ощупь.</a:t>
            </a:r>
          </a:p>
        </p:txBody>
      </p:sp>
    </p:spTree>
    <p:extLst>
      <p:ext uri="{BB962C8B-B14F-4D97-AF65-F5344CB8AC3E}">
        <p14:creationId xmlns:p14="http://schemas.microsoft.com/office/powerpoint/2010/main" val="182085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0" y="1700808"/>
            <a:ext cx="8204164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Полянка с цветами, это лето. Ребенок должен вставить цветок в небольшую прорезь. </a:t>
            </a:r>
          </a:p>
        </p:txBody>
      </p:sp>
    </p:spTree>
    <p:extLst>
      <p:ext uri="{BB962C8B-B14F-4D97-AF65-F5344CB8AC3E}">
        <p14:creationId xmlns:p14="http://schemas.microsoft.com/office/powerpoint/2010/main" val="4941051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247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2017-01-09T12:56:07Z</dcterms:created>
  <dcterms:modified xsi:type="dcterms:W3CDTF">2017-11-07T07:28:14Z</dcterms:modified>
</cp:coreProperties>
</file>