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9" r:id="rId9"/>
    <p:sldId id="270" r:id="rId10"/>
    <p:sldId id="271" r:id="rId11"/>
    <p:sldId id="264" r:id="rId12"/>
    <p:sldId id="265" r:id="rId13"/>
    <p:sldId id="266" r:id="rId14"/>
    <p:sldId id="267" r:id="rId15"/>
    <p:sldId id="268" r:id="rId16"/>
    <p:sldId id="274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0B0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59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3FC-59E7-4E85-976E-6AF6DF93DC4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1B3FC-59E7-4E85-976E-6AF6DF93DC4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54A7F-2AB1-4D20-A405-87E0DF39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на тему 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«Осенние изменения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 природе»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11760" y="3861048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Подготовила: Воспитатель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                           Маркина Е.В.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785926"/>
            <a:ext cx="2428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сентябре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(Н. Язева)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сентябре, в сентябре</a:t>
            </a:r>
            <a:b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листьев на земле</a:t>
            </a:r>
            <a:b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Желтые и красные!</a:t>
            </a:r>
            <a:b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такие разные!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1457665"/>
            <a:ext cx="388843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Н. Светлячок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Пришёл сентябрь с красками,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Коснулся листьев ласково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деревце простое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Вдруг стало золотое.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Принёс сентябрь зонтики,</a:t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Полил на рощу дождиком</a:t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выросли на кочке</a:t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Волнушки и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груздочки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Просил детей заботливо</a:t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Ходить по лужам в ботиках.</a:t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 грустью добрый друг</a:t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Отправил птиц на  юг.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428604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Стихи про сентябрь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9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sz="9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nypics.ru-1294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4889015" cy="366676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Месяц октябрь - середина осени. Это месяц обложных дождей, мокрого снега. Древнерусское название месяца октября — листопад. Есть еще и второе — </a:t>
            </a:r>
            <a:r>
              <a:rPr lang="ru-RU" b="1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грязник</a:t>
            </a:r>
            <a:r>
              <a:rPr lang="ru-RU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. Оба они подчеркивают характерные особенности этого месяца: обильный листопад и большую грязь.</a:t>
            </a:r>
            <a:endParaRPr lang="ru-RU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d80d2d0b9963a2d45de2b95627290da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57158" y="285728"/>
            <a:ext cx="4752378" cy="371477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429256" y="214290"/>
            <a:ext cx="3714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Медведь залезает в берлогу- спать до весны. Перед залеганием в берлогу хозяину тайги необходимо накопить питательные веществ</a:t>
            </a:r>
            <a:endParaRPr lang="ru-RU" sz="28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071942"/>
            <a:ext cx="4857784" cy="274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 приготовил себе гнездо под кучей листьев и хвороста. Гнездо это старательно выстлано травой и листьями. С наступлением заморозков ёж глубоко закапывается в свою нору и засыпает на всю зиму.</a:t>
            </a:r>
            <a:endParaRPr lang="ru-RU" sz="2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2671877_1336031309_0_c8f4a_72ecc515_xl.jpg"/>
          <p:cNvPicPr>
            <a:picLocks noChangeAspect="1"/>
          </p:cNvPicPr>
          <p:nvPr/>
        </p:nvPicPr>
        <p:blipFill>
          <a:blip r:embed="rId3"/>
          <a:srcRect r="24712"/>
          <a:stretch>
            <a:fillRect/>
          </a:stretch>
        </p:blipFill>
        <p:spPr>
          <a:xfrm>
            <a:off x="5000628" y="3286124"/>
            <a:ext cx="3852882" cy="341410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57166"/>
            <a:ext cx="3786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Бобры заготавливают много веток, уносят их под воду и складывают в кучу около своего жилья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3786190"/>
            <a:ext cx="26432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Мыши запасают в норках жёлуди, орехи, зёрна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50-650x4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496"/>
            <a:ext cx="4667261" cy="349685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 descr="005.jpg"/>
          <p:cNvPicPr>
            <a:picLocks noChangeAspect="1"/>
          </p:cNvPicPr>
          <p:nvPr/>
        </p:nvPicPr>
        <p:blipFill>
          <a:blip r:embed="rId3"/>
          <a:srcRect r="21874"/>
          <a:stretch>
            <a:fillRect/>
          </a:stretch>
        </p:blipFill>
        <p:spPr>
          <a:xfrm>
            <a:off x="4214810" y="214290"/>
            <a:ext cx="4500594" cy="29057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00108"/>
            <a:ext cx="3857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Сойка зарывает жёлуди про запас. Выбирает самые спелые, только часто забывает про них, и весной из этих желудей вырастают молодые дубки.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79b5e_43fe8878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566804"/>
            <a:ext cx="4357718" cy="528630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2643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Кабаны роют землю в поисках </a:t>
            </a:r>
          </a:p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елудей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04" y="4572008"/>
            <a:ext cx="3143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Белка обзавелась новой теплой шубкой.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ikiy-kaban-osen.jpg"/>
          <p:cNvPicPr>
            <a:picLocks noChangeAspect="1"/>
          </p:cNvPicPr>
          <p:nvPr/>
        </p:nvPicPr>
        <p:blipFill>
          <a:blip r:embed="rId2"/>
          <a:srcRect r="1250" b="8333"/>
          <a:stretch>
            <a:fillRect/>
          </a:stretch>
        </p:blipFill>
        <p:spPr>
          <a:xfrm>
            <a:off x="3286116" y="214290"/>
            <a:ext cx="5643582" cy="392907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Belochka-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57559"/>
            <a:ext cx="4667255" cy="350044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183786"/>
            <a:ext cx="784887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Гром в октябре предвещает бесснежную, короткую и мягкую зиму.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Первый снег выпадает за сорок дней до настоящей зимы.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Листопад прошел быстро - зима будет суровой, а если листья остаются зелеными и долго держатся на деревьях - зима будет короткая, с небольшими морозами.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Первый снег упал на мокрую землю - останется, на сухую - скоро сойдет. 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Дневной снег не лежит - первый надежный снег выпадает к ночи.</a:t>
            </a: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214290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Приметы  октября</a:t>
            </a:r>
          </a:p>
          <a:p>
            <a:pPr algn="ctr"/>
            <a:endParaRPr lang="ru-RU"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357298"/>
            <a:ext cx="78581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Октябрь непостоянен: то плачет, то смеется.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октябре землю прикроет где листком, где снежком.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октябре с солнцем прощайся, ближе к печке подбирайся.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Гром в октябре — зима бесснежная.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Месяц ненастья — начало семейного счастья.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Октябрь венчает белый снег с великой грязью.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Октябрь завершает сборы к зиме.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Октябрь — месяц полных кладовых (норы, дупла, гнезда)..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Плачет октябрь холодными </a:t>
            </a:r>
            <a:r>
              <a:rPr lang="ru-RU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слезами.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про октябрь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785926"/>
            <a:ext cx="37862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октябре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(С.Маршак)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октябре, в октябре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Частый дождик на дворе.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лугах мертва трава,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Замолчал кузнечик.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Заготовлены дрова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зиму для печек.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2066" y="1714488"/>
            <a:ext cx="350046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(М. Садовский 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Листья опали,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Птицы пропали,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Всё, что цвело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Притаилось в опале.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Заняты норы,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Замерли споры,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Заиндевели утром заборы…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же так сладко в этой поре,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сердце сжимающем нам октябре?!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428604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Стихи про октябрь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sz="80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wint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4252914" cy="378968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857752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Ноябрь — месяц становления зимы. Чаще дует верховой, порывистый сиверко, значительно похолодало. Поздно рассветает, рано смеркается. Днем то снег пойдет, то дождь заморосит. По народному календарю месяц ноябрь — ворота зимы, сумерки года. Месяц самых темных ночей, прилетающих зимних пернатых гостей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предзимье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endParaRPr lang="ru-RU" sz="96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 наступила,</a:t>
            </a: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Высохли цветы,</a:t>
            </a: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глядят уныло</a:t>
            </a: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Голые кусты.</a:t>
            </a: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Вянет и желтеет</a:t>
            </a: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Травка на лугах,</a:t>
            </a: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зеленеет</a:t>
            </a: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Озимь </a:t>
            </a:r>
            <a:r>
              <a:rPr lang="ru-RU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полях</a:t>
            </a:r>
            <a:r>
              <a:rPr lang="ru-RU" sz="2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Плещеев</a:t>
            </a:r>
            <a:endParaRPr lang="ru-RU" sz="20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785794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Горят в лесу красные гроздья рябины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4286256"/>
            <a:ext cx="3429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Прилетели пернатые гости с севера- хохлатые свиристели.</a:t>
            </a:r>
            <a:endParaRPr lang="ru-RU" sz="3200" b="1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2658069_MS00ZTQw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14290"/>
            <a:ext cx="5114916" cy="383618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81852_50acd55c12f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000372"/>
            <a:ext cx="5000660" cy="357189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714356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 лось питается ветками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4929198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Рысь выходит на охоту.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ir_401.jpg"/>
          <p:cNvPicPr>
            <a:picLocks noChangeAspect="1"/>
          </p:cNvPicPr>
          <p:nvPr/>
        </p:nvPicPr>
        <p:blipFill>
          <a:blip r:embed="rId2"/>
          <a:srcRect r="20000"/>
          <a:stretch>
            <a:fillRect/>
          </a:stretch>
        </p:blipFill>
        <p:spPr>
          <a:xfrm>
            <a:off x="4357686" y="214290"/>
            <a:ext cx="4286280" cy="403624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1236426726_777.jpg"/>
          <p:cNvPicPr>
            <a:picLocks noChangeAspect="1"/>
          </p:cNvPicPr>
          <p:nvPr/>
        </p:nvPicPr>
        <p:blipFill>
          <a:blip r:embed="rId3"/>
          <a:srcRect l="7142" b="8406"/>
          <a:stretch>
            <a:fillRect/>
          </a:stretch>
        </p:blipFill>
        <p:spPr>
          <a:xfrm>
            <a:off x="357158" y="3286124"/>
            <a:ext cx="4643477" cy="321471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71480"/>
            <a:ext cx="3357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Заяц поменял летную серую шубку на зимнюю-  белую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4942" y="4143380"/>
            <a:ext cx="3286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Голодные волки собираются в стаи . Берегись заяц!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c067250285266b708ba296caad3a9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14290"/>
            <a:ext cx="5127632" cy="384966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092f9702629b6cd7a33d1d084a2179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37" y="3143248"/>
            <a:ext cx="4472195" cy="335758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00041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Приметы  ноября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5157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Иней на деревьях - к морозам, туман - к оттепели.</a:t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утки остаются на зимовку, если зима ожидается теплой.</a:t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ноябре с утра может дождь дождить, а к вечеру сугробами снег лежать.</a:t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Комары в ноябре - быть мягкой зиме.</a:t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 ноябре не зябнет, тот и в декабре январе не замерзнет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0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про ноябрь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1643050"/>
            <a:ext cx="87154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ноябре с утра может дождь дождить, а к вечеру сугробами снег лежать. </a:t>
            </a:r>
            <a:b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ноябре мужик с телегой прощается, в сани забирается. </a:t>
            </a:r>
            <a:b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ноябре рассвет с сумерками среди дня встречаются. </a:t>
            </a:r>
            <a:b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ноябре снегу надует — хлеба прибудет. </a:t>
            </a:r>
            <a:b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Ноябрьские ночи до снега темны. </a:t>
            </a:r>
            <a:b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ноябре зима с осенью борется. </a:t>
            </a:r>
            <a:b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Ноябрь – ворота зимы. </a:t>
            </a:r>
          </a:p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Ноябрь — сумерки года.</a:t>
            </a: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Стихи про ноябрь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71612"/>
            <a:ext cx="2571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Соренкова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Мерзнет ветер в ноябре,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Холодом простужен: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на утренней заре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Встретился со стужей.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1500174"/>
            <a:ext cx="3000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err="1" smtClean="0"/>
              <a:t>.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Луканова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Дождик льет как из ведра,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Сидит дома детвора.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Весь ноябрь хмурится,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Холодно на улице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4071942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Мецгер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Ноябрь - нам не погулять,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жжёт мороз, то ветер плачет.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Медведь в берлогу ляжет спать,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Жди - к нам зима шагает, значит.</a:t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1785926"/>
            <a:ext cx="314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333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Листья с веток облетают,</a:t>
            </a:r>
            <a:endPara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Птицы к югу улетают.</a:t>
            </a:r>
            <a:endPara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«Что за время года?» — спросим.</a:t>
            </a:r>
            <a:endPara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 ответят: «Это...» (осень)</a:t>
            </a:r>
            <a:endPara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0" y="1785926"/>
            <a:ext cx="3571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Листья в воздухе кружатся,</a:t>
            </a: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Тихо на траву ложатся.</a:t>
            </a: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Сбрасывает листья сад —</a:t>
            </a: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Это просто... (листопад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6" y="3857628"/>
            <a:ext cx="37147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сентябре и в октябре</a:t>
            </a: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Их так много во дворе!</a:t>
            </a: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Дождь прошел - оставил их,</a:t>
            </a: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Средних, маленьких, больших. (Лужи)</a:t>
            </a: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714876" y="3786190"/>
            <a:ext cx="44291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Поле осенью промокло,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Но зато созрела свёкла.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А в сентябрьских садах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Много яблок на ветвях. 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к зиме мы собираем?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его мы называем? (Урожай)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7224" y="0"/>
            <a:ext cx="8286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Отгадайте загадки</a:t>
            </a:r>
            <a:endParaRPr lang="ru-RU" sz="60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Состояние природы осенью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454a7bf495ca39db316d036b6b9323b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428736"/>
            <a:ext cx="4857784" cy="457203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1600201"/>
            <a:ext cx="4214810" cy="397194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Осень- хмурая пора. Солнце прячется в облаках и уже почти не греет . Все готовятся к долгой зиме.  Лес  осенью очень нарядный. Листья на деревьях желтые или красные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n>
                <a:solidFill>
                  <a:srgbClr val="C00000"/>
                </a:solidFill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5F0B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96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rgbClr val="5F0B09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64340_thum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643470" cy="4643470"/>
          </a:xfrm>
          <a:prstGeom prst="rect">
            <a:avLst/>
          </a:prstGeom>
          <a:ln>
            <a:noFill/>
          </a:ln>
          <a:effectLst>
            <a:glow rad="101600">
              <a:srgbClr val="800000">
                <a:alpha val="60000"/>
              </a:srgbClr>
            </a:glow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Промелькнуло лето. Наступил месяц сентябрь — пора молодой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осени.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месяц разноцветных листьев, прощальных песен, вечер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. В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народе сентябрь называют и «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припасихой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Это верно: вовсю идет уборка картофеля, моркови, свеклы, лука, чеснока и других овощных культур, продолжается сбор фруктов.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428604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лесу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радует глаз рябина, ее алые ягоды после первых заморозков становятся слаще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4876" y="3811012"/>
            <a:ext cx="44291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Прикрытые золотыми, красными и лиловыми листьями, прячутся в сухой траве подосиновики, подберезовики, лисички, сыроежки и грузди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Рисунок 6" descr="105278475_76541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14290"/>
            <a:ext cx="5445132" cy="363268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 descr="006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7" y="3308024"/>
            <a:ext cx="4187551" cy="304993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571480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Насекомых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становится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меньше. Улетают  стрижи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ласточки, ведь они питаются только насекомыми</a:t>
            </a:r>
          </a:p>
        </p:txBody>
      </p:sp>
      <p:pic>
        <p:nvPicPr>
          <p:cNvPr id="6" name="Рисунок 5" descr="0c12aabb78f0988e39c349580fc9818d.jpg"/>
          <p:cNvPicPr>
            <a:picLocks noChangeAspect="1"/>
          </p:cNvPicPr>
          <p:nvPr/>
        </p:nvPicPr>
        <p:blipFill>
          <a:blip r:embed="rId2"/>
          <a:srcRect l="2403" t="3220" r="1538" b="3220"/>
          <a:stretch>
            <a:fillRect/>
          </a:stretch>
        </p:blipFill>
        <p:spPr>
          <a:xfrm>
            <a:off x="3707742" y="285728"/>
            <a:ext cx="5221943" cy="385765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628" y="4286256"/>
            <a:ext cx="371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Журавли улетают на юг. Там тепло, много корма- семян и побегов растений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0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357562"/>
            <a:ext cx="4618211" cy="307181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Белка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запасает корм,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грибы, орехи, желуди. Свои запасы она складывает в дуплах и под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корнями 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деревьев. Одна белка запасает до 2000 грибов, больше всего маслят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43372" y="4214818"/>
            <a:ext cx="478634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Хомяк – хозяйственный зверек. В свою  глубокую норку  он таскает запасы с помощью защечных мешочков – семена ржи, пшеницы, овса, гречихи, гороха, кукурузы, подсолнечника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animal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57166"/>
            <a:ext cx="4472332" cy="335758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хомяк.jpg"/>
          <p:cNvPicPr>
            <a:picLocks noChangeAspect="1"/>
          </p:cNvPicPr>
          <p:nvPr/>
        </p:nvPicPr>
        <p:blipFill>
          <a:blip r:embed="rId3"/>
          <a:srcRect l="24510"/>
          <a:stretch>
            <a:fillRect/>
          </a:stretch>
        </p:blipFill>
        <p:spPr>
          <a:xfrm>
            <a:off x="214282" y="2928934"/>
            <a:ext cx="3952304" cy="341068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95021"/>
            <a:ext cx="8858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Необычно частые грозы в сентябре - к теплой осени.</a:t>
            </a:r>
          </a:p>
          <a:p>
            <a:endParaRPr lang="ru-RU" sz="28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суше и теплее сентябрь, тем позднее наступит зима.</a:t>
            </a:r>
          </a:p>
          <a:p>
            <a:endParaRPr lang="ru-RU" sz="28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 сентябре муравьи бегают по верхушкам травы, то снег будет глубокий и зима ранняя, а если по низу - то долгая.</a:t>
            </a:r>
          </a:p>
          <a:p>
            <a:endParaRPr lang="ru-RU" sz="28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Сентябрь выдался сухой и теплый - к долгой осени.</a:t>
            </a:r>
          </a:p>
          <a:p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Сентябрь холодный - в следующем году снег может сойти быстрее обычного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357166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Приметы сентября</a:t>
            </a:r>
            <a:endParaRPr lang="ru-RU" sz="6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0"/>
            <a:ext cx="7715304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про сентябрь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Холоден сентябрь да сыт.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Батюшка сентябрь не любит баловать.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сентябре и лист на дереве не держится.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сентябре лес реже и птичий голос тише.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сентябре одна ягода, да и та горькая рябина.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сентябре лето кончается, осень начинается.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сентябре  одна ягода, да и та — горькая рябина.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сентябре синица просит осень в гости.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Сентябрь без плодов не бывает.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Сентябрь — вечер года.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Сентябрь кафтан с плеч срывает, тулуп надевает.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Сентябрь красно лето провожает, осень золотую встречает.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Сентябрь птиц в дорогу торопит.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915</Words>
  <Application>Microsoft Office PowerPoint</Application>
  <PresentationFormat>Экран (4:3)</PresentationFormat>
  <Paragraphs>112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на тему : «Осенние изменения в природе»</vt:lpstr>
      <vt:lpstr>Осень</vt:lpstr>
      <vt:lpstr>Состояние природы осенью</vt:lpstr>
      <vt:lpstr>Сентябрь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Октябрь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Ноябрь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</dc:title>
  <dc:creator>admin</dc:creator>
  <cp:lastModifiedBy>admin</cp:lastModifiedBy>
  <cp:revision>64</cp:revision>
  <dcterms:created xsi:type="dcterms:W3CDTF">2014-05-17T13:57:06Z</dcterms:created>
  <dcterms:modified xsi:type="dcterms:W3CDTF">2017-01-12T12:54:18Z</dcterms:modified>
</cp:coreProperties>
</file>