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1/14/2017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6400800" cy="2971800"/>
          </a:xfrm>
        </p:spPr>
        <p:txBody>
          <a:bodyPr/>
          <a:lstStyle/>
          <a:p>
            <a:pPr algn="ctr"/>
            <a:r>
              <a:rPr lang="ru-RU" sz="3200" dirty="0" smtClean="0"/>
              <a:t>Презентация: </a:t>
            </a:r>
            <a:br>
              <a:rPr lang="ru-RU" sz="3200" dirty="0" smtClean="0"/>
            </a:br>
            <a:r>
              <a:rPr lang="ru-RU" sz="3200" dirty="0" smtClean="0"/>
              <a:t>«Предметно - развивающая среда»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</a:t>
            </a:r>
            <a:r>
              <a:rPr lang="ru-RU" sz="2400" dirty="0" smtClean="0"/>
              <a:t>старшая группа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9400" y="3539864"/>
            <a:ext cx="6096000" cy="316573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 Светлана Михайловна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  «Детский сад общеразвивающего вида № 20 с приоритетным осуществлением деятельности по художественно-эстетическому развитию детей» г. Ачинска  Красноярского края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5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7924800" cy="6477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Детские рисунки- это журавли, что несут на крыльях краски все земли.</a:t>
            </a:r>
            <a:endParaRPr lang="ru-RU" sz="2800" dirty="0"/>
          </a:p>
        </p:txBody>
      </p:sp>
      <p:pic>
        <p:nvPicPr>
          <p:cNvPr id="6" name="Содержимое 5" descr="SAM_5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05756"/>
            <a:ext cx="7772400" cy="5252244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5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7897284" cy="6477000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20040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Российские спортсмены повсюду впереди, блестят у них медали и звёзды на груди, те звёзды и медали, они завоевали, и все спортсмены наши вот так же начинали.</a:t>
            </a:r>
            <a:endParaRPr lang="ru-RU" sz="2400" dirty="0"/>
          </a:p>
        </p:txBody>
      </p:sp>
      <p:pic>
        <p:nvPicPr>
          <p:cNvPr id="4" name="Содержимое 3" descr="SAM_5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09724"/>
            <a:ext cx="7315200" cy="5019675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20040"/>
            <a:ext cx="7467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салон красоты скорей поспешите, макияж и причёску скорей наведите.</a:t>
            </a:r>
            <a:endParaRPr lang="ru-RU" sz="2800" dirty="0"/>
          </a:p>
        </p:txBody>
      </p:sp>
      <p:pic>
        <p:nvPicPr>
          <p:cNvPr id="4" name="Содержимое 3" descr="SAM_5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975" y="1600200"/>
            <a:ext cx="7787225" cy="4953000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2004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Затем поспешите вы к нам в магазин, купите продукты,</a:t>
            </a:r>
            <a:br>
              <a:rPr lang="ru-RU" sz="2800" dirty="0" smtClean="0"/>
            </a:br>
            <a:r>
              <a:rPr lang="ru-RU" sz="2800" dirty="0" smtClean="0"/>
              <a:t>а мы продадим!</a:t>
            </a:r>
            <a:endParaRPr lang="ru-RU" sz="2800" dirty="0"/>
          </a:p>
        </p:txBody>
      </p:sp>
      <p:pic>
        <p:nvPicPr>
          <p:cNvPr id="4" name="Содержимое 3" descr="SAM_5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4267200" cy="5257800"/>
          </a:xfrm>
        </p:spPr>
      </p:pic>
      <p:pic>
        <p:nvPicPr>
          <p:cNvPr id="5" name="Рисунок 4" descr="SAM_5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600200"/>
            <a:ext cx="3708400" cy="52578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20040"/>
            <a:ext cx="77724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Здесь находится больница,</a:t>
            </a:r>
            <a:br>
              <a:rPr lang="ru-RU" sz="2400" dirty="0" smtClean="0"/>
            </a:br>
            <a:r>
              <a:rPr lang="ru-RU" sz="2400" dirty="0" smtClean="0"/>
              <a:t>если надо полечиться, </a:t>
            </a:r>
            <a:br>
              <a:rPr lang="ru-RU" sz="2400" dirty="0" smtClean="0"/>
            </a:br>
            <a:r>
              <a:rPr lang="ru-RU" sz="2400" dirty="0" err="1" smtClean="0"/>
              <a:t>приходите,доктор</a:t>
            </a:r>
            <a:r>
              <a:rPr lang="ru-RU" sz="2400" dirty="0" smtClean="0"/>
              <a:t> ждёт, </a:t>
            </a:r>
            <a:br>
              <a:rPr lang="ru-RU" sz="2400" dirty="0" smtClean="0"/>
            </a:br>
            <a:r>
              <a:rPr lang="ru-RU" sz="2400" dirty="0" smtClean="0"/>
              <a:t>он сейчас приём ведёт.</a:t>
            </a:r>
            <a:endParaRPr lang="ru-RU" sz="2400" dirty="0"/>
          </a:p>
        </p:txBody>
      </p:sp>
      <p:pic>
        <p:nvPicPr>
          <p:cNvPr id="4" name="Содержимое 3" descr="SAM_5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62906"/>
            <a:ext cx="7467600" cy="519509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школу, школу мы друзья </a:t>
            </a:r>
            <a:br>
              <a:rPr lang="ru-RU" sz="2800" dirty="0" smtClean="0"/>
            </a:br>
            <a:r>
              <a:rPr lang="ru-RU" sz="2800" dirty="0" smtClean="0"/>
              <a:t>спешим за знаниями всегда.</a:t>
            </a:r>
            <a:endParaRPr lang="ru-RU" sz="2800" dirty="0"/>
          </a:p>
        </p:txBody>
      </p:sp>
      <p:pic>
        <p:nvPicPr>
          <p:cNvPr id="4" name="Содержимое 3" descr="SAM_5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09725"/>
            <a:ext cx="7315200" cy="519509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20040"/>
            <a:ext cx="7848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местечко уютное можешь зайти, присесть, поразмыслить </a:t>
            </a:r>
            <a:br>
              <a:rPr lang="ru-RU" sz="2800" dirty="0" smtClean="0"/>
            </a:br>
            <a:r>
              <a:rPr lang="ru-RU" sz="2800" dirty="0" smtClean="0"/>
              <a:t>и к детям пойти.</a:t>
            </a:r>
            <a:endParaRPr lang="ru-RU" sz="2800" dirty="0"/>
          </a:p>
        </p:txBody>
      </p:sp>
      <p:pic>
        <p:nvPicPr>
          <p:cNvPr id="4" name="Содержимое 3" descr="SAM_5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2209800"/>
            <a:ext cx="3733800" cy="4551363"/>
          </a:xfrm>
        </p:spPr>
      </p:pic>
      <p:pic>
        <p:nvPicPr>
          <p:cNvPr id="5" name="Рисунок 4" descr="SAM_5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286000"/>
            <a:ext cx="4267200" cy="4495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Ура! ура! ура! </a:t>
            </a:r>
            <a:br>
              <a:rPr lang="ru-RU" dirty="0" smtClean="0"/>
            </a:br>
            <a:r>
              <a:rPr lang="ru-RU" dirty="0" smtClean="0"/>
              <a:t>В гостях у нас игра.</a:t>
            </a:r>
            <a:endParaRPr lang="ru-RU" dirty="0"/>
          </a:p>
        </p:txBody>
      </p:sp>
      <p:pic>
        <p:nvPicPr>
          <p:cNvPr id="4" name="Содержимое 3" descr="SAM_5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4191000" cy="4724401"/>
          </a:xfrm>
        </p:spPr>
      </p:pic>
      <p:pic>
        <p:nvPicPr>
          <p:cNvPr id="5" name="Рисунок 4" descr="SAM_5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133600"/>
            <a:ext cx="3810000" cy="47244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239000" cy="97536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российском государстве, </a:t>
            </a:r>
            <a:br>
              <a:rPr lang="ru-RU" sz="2400" dirty="0" smtClean="0"/>
            </a:br>
            <a:r>
              <a:rPr lang="ru-RU" sz="2400" dirty="0" smtClean="0"/>
              <a:t>в 20-ом царстве </a:t>
            </a:r>
            <a:br>
              <a:rPr lang="ru-RU" sz="2400" dirty="0" smtClean="0"/>
            </a:br>
            <a:r>
              <a:rPr lang="ru-RU" sz="2400" dirty="0" smtClean="0"/>
              <a:t>есть группа старшая, иначе, «крепыши»</a:t>
            </a:r>
            <a:br>
              <a:rPr lang="ru-RU" sz="2400" dirty="0" smtClean="0"/>
            </a:br>
            <a:r>
              <a:rPr lang="ru-RU" sz="2400" dirty="0" smtClean="0"/>
              <a:t>Всех рады видеть наши малыши.</a:t>
            </a:r>
            <a:br>
              <a:rPr lang="ru-RU" sz="2400" dirty="0" smtClean="0"/>
            </a:br>
            <a:r>
              <a:rPr lang="ru-RU" sz="2400" dirty="0" smtClean="0"/>
              <a:t>Всё доступно, всё </a:t>
            </a:r>
            <a:r>
              <a:rPr lang="ru-RU" sz="2400" dirty="0" err="1" smtClean="0"/>
              <a:t>впорядке</a:t>
            </a:r>
            <a:r>
              <a:rPr lang="ru-RU" sz="2400" dirty="0" smtClean="0"/>
              <a:t>, только знания получай, развивайся, да играй!</a:t>
            </a:r>
            <a:endParaRPr lang="ru-RU" sz="2400" dirty="0"/>
          </a:p>
        </p:txBody>
      </p:sp>
      <p:pic>
        <p:nvPicPr>
          <p:cNvPr id="8" name="Содержимое 7" descr="SAM_5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438400"/>
            <a:ext cx="7086600" cy="43243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 не мало есть на свете, </a:t>
            </a:r>
            <a:br>
              <a:rPr lang="ru-RU" sz="2800" dirty="0" smtClean="0"/>
            </a:br>
            <a:r>
              <a:rPr lang="ru-RU" sz="2800" dirty="0" smtClean="0"/>
              <a:t>очень любят игры дети</a:t>
            </a:r>
            <a:endParaRPr lang="ru-RU" sz="2800" dirty="0"/>
          </a:p>
        </p:txBody>
      </p:sp>
      <p:pic>
        <p:nvPicPr>
          <p:cNvPr id="4" name="Содержимое 3" descr="SAM_5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00"/>
            <a:ext cx="4064000" cy="3048000"/>
          </a:xfrm>
        </p:spPr>
      </p:pic>
      <p:pic>
        <p:nvPicPr>
          <p:cNvPr id="5" name="Рисунок 4" descr="SAM_5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886200"/>
            <a:ext cx="3962400" cy="2971800"/>
          </a:xfrm>
          <a:prstGeom prst="rect">
            <a:avLst/>
          </a:prstGeom>
        </p:spPr>
      </p:pic>
      <p:pic>
        <p:nvPicPr>
          <p:cNvPr id="6" name="Рисунок 5" descr="SAM_57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219200"/>
            <a:ext cx="6248400" cy="2514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991600" cy="9144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Книжки добрые друзья, </a:t>
            </a:r>
            <a:br>
              <a:rPr lang="ru-RU" sz="2000" dirty="0" smtClean="0"/>
            </a:br>
            <a:r>
              <a:rPr lang="ru-RU" sz="2000" dirty="0" smtClean="0"/>
              <a:t>нам без книг никак нельзя.</a:t>
            </a:r>
            <a:br>
              <a:rPr lang="ru-RU" sz="2000" dirty="0" smtClean="0"/>
            </a:br>
            <a:r>
              <a:rPr lang="ru-RU" sz="2000" dirty="0" smtClean="0"/>
              <a:t> Если хочешь много знать, </a:t>
            </a:r>
            <a:br>
              <a:rPr lang="ru-RU" sz="2000" dirty="0" smtClean="0"/>
            </a:br>
            <a:r>
              <a:rPr lang="ru-RU" sz="2000" dirty="0" smtClean="0"/>
              <a:t>надо много прочитать</a:t>
            </a:r>
            <a:endParaRPr lang="ru-RU" sz="2000" dirty="0"/>
          </a:p>
        </p:txBody>
      </p:sp>
      <p:pic>
        <p:nvPicPr>
          <p:cNvPr id="4" name="Содержимое 3" descr="SAM_5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00"/>
            <a:ext cx="3962400" cy="3048000"/>
          </a:xfrm>
        </p:spPr>
      </p:pic>
      <p:pic>
        <p:nvPicPr>
          <p:cNvPr id="5" name="Рисунок 4" descr="SAM_5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810000"/>
            <a:ext cx="4064000" cy="3048000"/>
          </a:xfrm>
          <a:prstGeom prst="rect">
            <a:avLst/>
          </a:prstGeom>
        </p:spPr>
      </p:pic>
      <p:pic>
        <p:nvPicPr>
          <p:cNvPr id="6" name="Рисунок 5" descr="SAM_5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143000"/>
            <a:ext cx="5715000" cy="2590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91000" cy="1524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О безопасности в пути, </a:t>
            </a:r>
            <a:br>
              <a:rPr lang="ru-RU" sz="2400" dirty="0" smtClean="0"/>
            </a:br>
            <a:r>
              <a:rPr lang="ru-RU" sz="2400" dirty="0" smtClean="0"/>
              <a:t>на улице и дома, </a:t>
            </a:r>
            <a:br>
              <a:rPr lang="ru-RU" sz="2400" dirty="0" smtClean="0"/>
            </a:br>
            <a:r>
              <a:rPr lang="ru-RU" sz="2400" dirty="0" smtClean="0"/>
              <a:t>мы будем говорить </a:t>
            </a:r>
            <a:br>
              <a:rPr lang="ru-RU" sz="2400" dirty="0" smtClean="0"/>
            </a:br>
            <a:r>
              <a:rPr lang="ru-RU" sz="2400" dirty="0" smtClean="0"/>
              <a:t>сегодня в группе снова</a:t>
            </a:r>
            <a:endParaRPr lang="ru-RU" sz="2400" dirty="0"/>
          </a:p>
        </p:txBody>
      </p:sp>
      <p:pic>
        <p:nvPicPr>
          <p:cNvPr id="4" name="Содержимое 3" descr="SAM_57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3886200" cy="4030134"/>
          </a:xfrm>
        </p:spPr>
      </p:pic>
      <p:pic>
        <p:nvPicPr>
          <p:cNvPr id="5" name="Рисунок 4" descr="SAM_5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52400"/>
            <a:ext cx="3733800" cy="41730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8600" y="4648200"/>
            <a:ext cx="411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ХОРОШИ У НАС ИГРУШКИ</a:t>
            </a:r>
            <a:br>
              <a:rPr lang="ru-RU" sz="2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РЕБЯТА ХОРОШИ</a:t>
            </a:r>
            <a:br>
              <a:rPr lang="ru-RU" sz="2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ОЧЕНЬ ДРУЖНЫЕ ОНИ!</a:t>
            </a: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0"/>
            <a:ext cx="724204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27438" y="2819400"/>
            <a:ext cx="852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все знают без точного счёта, не сдвинется с места любая работа.</a:t>
            </a:r>
            <a:endParaRPr lang="ru-RU" sz="2400" dirty="0"/>
          </a:p>
        </p:txBody>
      </p:sp>
      <p:pic>
        <p:nvPicPr>
          <p:cNvPr id="4" name="Содержимое 3" descr="SAM_5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1362"/>
            <a:ext cx="4267200" cy="4846638"/>
          </a:xfrm>
        </p:spPr>
      </p:pic>
      <p:pic>
        <p:nvPicPr>
          <p:cNvPr id="5" name="Рисунок 4" descr="SAM_5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981200"/>
            <a:ext cx="3733800" cy="4876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Азбука, азбука каждому нужна. Азбука, азбука, для детей важна.</a:t>
            </a:r>
            <a:endParaRPr lang="ru-RU" sz="2800" dirty="0"/>
          </a:p>
        </p:txBody>
      </p:sp>
      <p:pic>
        <p:nvPicPr>
          <p:cNvPr id="4" name="Содержимое 3" descr="SAM_5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777206"/>
            <a:ext cx="6774392" cy="5080794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20040"/>
            <a:ext cx="73914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Пусть музыка всё наполняет вокруг, да здравствует музыка, солнечный друг!</a:t>
            </a:r>
            <a:endParaRPr lang="ru-RU" sz="2800" dirty="0"/>
          </a:p>
        </p:txBody>
      </p:sp>
      <p:pic>
        <p:nvPicPr>
          <p:cNvPr id="4" name="Содержимое 3" descr="SAM_5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6769100" cy="507682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400"/>
            <a:ext cx="81534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Если не мы, то кто же, детям нашим поможет. Россию любить и знать! </a:t>
            </a:r>
            <a:br>
              <a:rPr lang="ru-RU" sz="2400" dirty="0" smtClean="0"/>
            </a:br>
            <a:r>
              <a:rPr lang="ru-RU" sz="2400" dirty="0" smtClean="0"/>
              <a:t>Как важно не опоздать.</a:t>
            </a:r>
            <a:endParaRPr lang="ru-RU" sz="2400" dirty="0"/>
          </a:p>
        </p:txBody>
      </p:sp>
      <p:pic>
        <p:nvPicPr>
          <p:cNvPr id="4" name="Содержимое 3" descr="SAM_5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57400"/>
            <a:ext cx="4191000" cy="4800601"/>
          </a:xfrm>
        </p:spPr>
      </p:pic>
      <p:pic>
        <p:nvPicPr>
          <p:cNvPr id="5" name="Рисунок 4" descr="SAM_5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057400"/>
            <a:ext cx="3990975" cy="4800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Если хочешь стать учёным надо очень много знать, для начала </a:t>
            </a:r>
            <a:r>
              <a:rPr lang="ru-RU" sz="2800" dirty="0" err="1" smtClean="0"/>
              <a:t>эксперементы</a:t>
            </a:r>
            <a:r>
              <a:rPr lang="ru-RU" sz="2800" dirty="0" smtClean="0"/>
              <a:t>, а потом изобретать.</a:t>
            </a:r>
            <a:endParaRPr lang="ru-RU" sz="2800" dirty="0"/>
          </a:p>
        </p:txBody>
      </p:sp>
      <p:pic>
        <p:nvPicPr>
          <p:cNvPr id="4" name="Содержимое 3" descr="SAM_5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258" y="2057400"/>
            <a:ext cx="3826258" cy="4800600"/>
          </a:xfrm>
        </p:spPr>
      </p:pic>
      <p:pic>
        <p:nvPicPr>
          <p:cNvPr id="5" name="Рисунок 4" descr="SAM_5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133600"/>
            <a:ext cx="4114800" cy="47244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 природою дружим мы очень давно</a:t>
            </a:r>
            <a:endParaRPr lang="ru-RU" sz="2800" dirty="0"/>
          </a:p>
        </p:txBody>
      </p:sp>
      <p:pic>
        <p:nvPicPr>
          <p:cNvPr id="4" name="Содержимое 3" descr="SAM_5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71103" y="3962400"/>
            <a:ext cx="4178065" cy="2895600"/>
          </a:xfrm>
        </p:spPr>
      </p:pic>
      <p:pic>
        <p:nvPicPr>
          <p:cNvPr id="5" name="Рисунок 4" descr="SAM_5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3860800" cy="2895600"/>
          </a:xfrm>
          <a:prstGeom prst="rect">
            <a:avLst/>
          </a:prstGeom>
        </p:spPr>
      </p:pic>
      <p:pic>
        <p:nvPicPr>
          <p:cNvPr id="6" name="Рисунок 5" descr="SAM_5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371600"/>
            <a:ext cx="5638800" cy="254863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Отправляемся друзья, в чудо-сказку ты и я. В театр кукол и зверят для девчат и для ребят, здесь экран волшебный есть, сказок тут не перечесть.</a:t>
            </a:r>
            <a:endParaRPr lang="ru-RU" sz="2800" dirty="0"/>
          </a:p>
        </p:txBody>
      </p:sp>
      <p:pic>
        <p:nvPicPr>
          <p:cNvPr id="4" name="Содержимое 3" descr="SAM_5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95600"/>
            <a:ext cx="4267200" cy="3962400"/>
          </a:xfrm>
        </p:spPr>
      </p:pic>
      <p:pic>
        <p:nvPicPr>
          <p:cNvPr id="5" name="Рисунок 4" descr="SAM_5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819400"/>
            <a:ext cx="3810000" cy="40386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113</TotalTime>
  <Words>263</Words>
  <Application>Microsoft Office PowerPoint</Application>
  <PresentationFormat>Экран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Презентация:  «Предметно - развивающая среда»                              старшая группа </vt:lpstr>
      <vt:lpstr>В российском государстве,  в 20-ом царстве  есть группа старшая, иначе, «крепыши» Всех рады видеть наши малыши. Всё доступно, всё впорядке, только знания получай, развивайся, да играй!</vt:lpstr>
      <vt:lpstr>Ребята все знают без точного счёта, не сдвинется с места любая работа.</vt:lpstr>
      <vt:lpstr>Азбука, азбука каждому нужна. Азбука, азбука, для детей важна.</vt:lpstr>
      <vt:lpstr>Пусть музыка всё наполняет вокруг, да здравствует музыка, солнечный друг!</vt:lpstr>
      <vt:lpstr>Если не мы, то кто же, детям нашим поможет. Россию любить и знать!  Как важно не опоздать.</vt:lpstr>
      <vt:lpstr>Если хочешь стать учёным надо очень много знать, для начала эксперементы, а потом изобретать.</vt:lpstr>
      <vt:lpstr>С природою дружим мы очень давно</vt:lpstr>
      <vt:lpstr>Отправляемся друзья, в чудо-сказку ты и я. В театр кукол и зверят для девчат и для ребят, здесь экран волшебный есть, сказок тут не перечесть.</vt:lpstr>
      <vt:lpstr>Слайд 10</vt:lpstr>
      <vt:lpstr>Детские рисунки- это журавли, что несут на крыльях краски все земли.</vt:lpstr>
      <vt:lpstr>Слайд 12</vt:lpstr>
      <vt:lpstr>Российские спортсмены повсюду впереди, блестят у них медали и звёзды на груди, те звёзды и медали, они завоевали, и все спортсмены наши вот так же начинали.</vt:lpstr>
      <vt:lpstr>В салон красоты скорей поспешите, макияж и причёску скорей наведите.</vt:lpstr>
      <vt:lpstr>Затем поспешите вы к нам в магазин, купите продукты, а мы продадим!</vt:lpstr>
      <vt:lpstr>Здесь находится больница, если надо полечиться,  приходите,доктор ждёт,  он сейчас приём ведёт.</vt:lpstr>
      <vt:lpstr>В школу, школу мы друзья  спешим за знаниями всегда.</vt:lpstr>
      <vt:lpstr>В местечко уютное можешь зайти, присесть, поразмыслить  и к детям пойти.</vt:lpstr>
      <vt:lpstr>Ура! ура! ура!  В гостях у нас игра.</vt:lpstr>
      <vt:lpstr>Игр не мало есть на свете,  очень любят игры дети</vt:lpstr>
      <vt:lpstr>Книжки добрые друзья,  нам без книг никак нельзя.  Если хочешь много знать,  надо много прочитать</vt:lpstr>
      <vt:lpstr>О безопасности в пути,  на улице и дома,  мы будем говорить  сегодня в группе снова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123</cp:lastModifiedBy>
  <cp:revision>14</cp:revision>
  <dcterms:created xsi:type="dcterms:W3CDTF">2016-01-16T13:15:36Z</dcterms:created>
  <dcterms:modified xsi:type="dcterms:W3CDTF">2017-01-14T15:03:21Z</dcterms:modified>
</cp:coreProperties>
</file>