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3" r:id="rId11"/>
    <p:sldId id="270" r:id="rId12"/>
    <p:sldId id="267" r:id="rId13"/>
    <p:sldId id="268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23C3A5D-C1B7-4A7D-B954-2AE47CF9EDDE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9336729-602A-44AA-B07D-E86CFF98A4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4248472" cy="112474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«Вместо кисти </a:t>
            </a: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ладошка» 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323528" y="2420888"/>
            <a:ext cx="4104456" cy="1522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нетрадиционному рисованию.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499992" y="116632"/>
            <a:ext cx="3429000" cy="3429000"/>
          </a:xfrm>
        </p:spPr>
      </p:pic>
      <p:sp>
        <p:nvSpPr>
          <p:cNvPr id="6" name="Прямоугольник 5"/>
          <p:cNvSpPr/>
          <p:nvPr/>
        </p:nvSpPr>
        <p:spPr>
          <a:xfrm>
            <a:off x="611560" y="3861048"/>
            <a:ext cx="52565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Радченко Т.Н.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 муниципального бюджетного дошкольного образовательного учреждения  «Детский сад общеразвивающего вида № 20 с приоритетным осуществлением деятельности по художественно-эстетическому развитию детей» г. Ачинска  Красноярского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xmlns="" val="21586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157192"/>
            <a:ext cx="8064896" cy="1368152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ставить отпечатки боковой стороной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кулачка.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550" y="1272976"/>
            <a:ext cx="3471863" cy="260389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59338" y="1776810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5450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589240"/>
            <a:ext cx="7125113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отпечатков получаются разнообразные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животные. Вот зебры среди пальм.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14657" y="712066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xmlns="" val="9462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661248"/>
            <a:ext cx="7123080" cy="924475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Теперь рисуем отпечатками ножек.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42988" y="1415852"/>
            <a:ext cx="3471862" cy="260389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5003800" y="1776810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19104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5373216"/>
            <a:ext cx="7125113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Стоит добавить немного фантазии и дополнительных деталей получается истинный шедевр.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7584" y="260648"/>
            <a:ext cx="7056784" cy="4752528"/>
          </a:xfrm>
        </p:spPr>
      </p:pic>
    </p:spTree>
    <p:extLst>
      <p:ext uri="{BB962C8B-B14F-4D97-AF65-F5344CB8AC3E}">
        <p14:creationId xmlns:p14="http://schemas.microsoft.com/office/powerpoint/2010/main" xmlns="" val="13061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352928" cy="1512168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Рисование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отпечатками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всегда интересное и увлекательное занятие, а отпечатки ручек, пальчиков и даже ножек, можно подписать, и они останутся на добрую память, а также хорошо подойдут в качестве подарка от малыша – близким родственникам.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87625" y="188640"/>
            <a:ext cx="6696744" cy="4752528"/>
          </a:xfrm>
        </p:spPr>
      </p:pic>
    </p:spTree>
    <p:extLst>
      <p:ext uri="{BB962C8B-B14F-4D97-AF65-F5344CB8AC3E}">
        <p14:creationId xmlns:p14="http://schemas.microsoft.com/office/powerpoint/2010/main" xmlns="" val="10682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83568" y="1196975"/>
            <a:ext cx="7704856" cy="266407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Необычные и оригинальные композиции получаются при помощи ладошек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ножек ребенка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Одно прикосновение ладошки к листу и готово!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Желаю творческих успехов!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0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704856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 рисованием –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самых больших удовольствий для ребёнка.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занятие приносит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малышу много радости. Рисуя, ребёнок отражает не только то, что видит вокруг, но и проявляет собственную фантазию. Нельзя забывать, что положительные эмоции составляют основу психического здоровья и благополучия детей.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Ответная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эмоциональная реакция взрослых поддерживает у ребёнка стремление больше видеть, узнавать, искать ещё более понятный и выразительный язык линий, красок, форм. </a:t>
            </a:r>
            <a:b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Детям очень сложно изображать предметы, образы, сюжеты, используя традиционные способы рисования: кистью, карандашами, фломастерами. Использование лишь этих предметов не позволяет детям более широко раскрыть свои творческие способности. А ведь рисовать можно чем угодно и как угодно! Существует много техник нетрадиционного рисования, их необычность состоит в том, что они позволяют детям быстро достичь желаемого результата. </a:t>
            </a:r>
            <a:b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6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924944"/>
            <a:ext cx="7125113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рисования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воспроизводят разнообразные движения ладонью - рисуем ладошками (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пришлепывание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прихлопывание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размазывание), пальцами (размазывание,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примакивание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которые взрослый сопровождает словами одобрения. Ребенку будет полезно и интересно изучить возможности собственной руки, ведь с помощью одной – единственной ладошки можно получить огромное количество самых разных отпечатков, а дополнив их собственной фантазией, превратить в настоящие шедевры. </a:t>
            </a:r>
            <a:b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548680"/>
            <a:ext cx="7125112" cy="5347581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462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352928" cy="924475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Рисование отпечатками ладошек и даже ножками </a:t>
            </a:r>
            <a:r>
              <a:rPr lang="ru-RU" sz="2000" dirty="0">
                <a:solidFill>
                  <a:srgbClr val="C00000"/>
                </a:solidFill>
              </a:rPr>
              <a:t>это увлекательное, веселое и полезное занятие для детей и взрослых! </a:t>
            </a:r>
            <a:r>
              <a:rPr lang="ru-RU" sz="2000" dirty="0" smtClean="0">
                <a:solidFill>
                  <a:srgbClr val="C00000"/>
                </a:solidFill>
              </a:rPr>
              <a:t>Рисуя </a:t>
            </a:r>
            <a:r>
              <a:rPr lang="ru-RU" sz="2000" dirty="0">
                <a:solidFill>
                  <a:srgbClr val="C00000"/>
                </a:solidFill>
              </a:rPr>
              <a:t>можно создавать замечательные картины. </a:t>
            </a: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550" y="1128514"/>
            <a:ext cx="3471863" cy="2603897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4859338" y="1560910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36905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7920880" cy="924475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начала стоит научить ребенка делать отпечатки сухой ладошкой.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00113" y="1273572"/>
            <a:ext cx="3470275" cy="260270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43438" y="1560910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37546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064896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Далее ладошка ребенка опускается в тарелочку с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краской или наносите краску кистью,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у ребенка не получается самостоятельно это сделать, то вы помогаете ему.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550" y="1199951"/>
            <a:ext cx="3471863" cy="260389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16463" y="1777405"/>
            <a:ext cx="3468687" cy="2601515"/>
          </a:xfrm>
        </p:spPr>
      </p:pic>
    </p:spTree>
    <p:extLst>
      <p:ext uri="{BB962C8B-B14F-4D97-AF65-F5344CB8AC3E}">
        <p14:creationId xmlns:p14="http://schemas.microsoft.com/office/powerpoint/2010/main" xmlns="" val="13260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661248"/>
            <a:ext cx="7632848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этого ребенок делает отпечаток внутренней стороной расправленной ладошки на бумаге.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550" y="1199951"/>
            <a:ext cx="3471863" cy="260389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43438" y="1849835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42289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7920880" cy="1440160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от идеи пальцы могут быть растопырены или прижаты друг к другу, если нужно чтобы ладошка была повернута вниз, то переворачивать лист нужно уже, когда отпечаток уже сделан.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600" y="692696"/>
            <a:ext cx="3471863" cy="260389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32040" y="1772816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34796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89240"/>
            <a:ext cx="8064896" cy="924475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высыхания отпечатка, добавляем детали, которые завершат образ.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550" y="1272976"/>
            <a:ext cx="3471863" cy="260389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03800" y="1849835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xmlns="" val="24059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141</TotalTime>
  <Words>402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Autumn</vt:lpstr>
      <vt:lpstr>«Вместо кисти – ладошка» </vt:lpstr>
      <vt:lpstr>Занятие рисованием – одно из самых больших удовольствий для ребёнка. Это занятие приносит малышу много радости. Рисуя, ребёнок отражает не только то, что видит вокруг, но и проявляет собственную фантазию. Нельзя забывать, что положительные эмоции составляют основу психического здоровья и благополучия детей. Ответная положительная эмоциональная реакция взрослых поддерживает у ребёнка стремление больше видеть, узнавать, искать ещё более понятный и выразительный язык линий, красок, форм.  Детям очень сложно изображать предметы, образы, сюжеты, используя традиционные способы рисования: кистью, карандашами, фломастерами. Использование лишь этих предметов не позволяет детям более широко раскрыть свои творческие способности. А ведь рисовать можно чем угодно и как угодно! Существует много техник нетрадиционного рисования, их необычность состоит в том, что они позволяют детям быстро достичь желаемого результата.  </vt:lpstr>
      <vt:lpstr>В ходе рисования  дети воспроизводят разнообразные движения ладонью - рисуем ладошками (пришлепывание, прихлопывание, размазывание), пальцами (размазывание, примакивание), которые взрослый сопровождает словами одобрения. Ребенку будет полезно и интересно изучить возможности собственной руки, ведь с помощью одной – единственной ладошки можно получить огромное количество самых разных отпечатков, а дополнив их собственной фантазией, превратить в настоящие шедевры.  </vt:lpstr>
      <vt:lpstr>Рисование отпечатками ладошек и даже ножками это увлекательное, веселое и полезное занятие для детей и взрослых! Рисуя можно создавать замечательные картины. </vt:lpstr>
      <vt:lpstr> Для начала стоит научить ребенка делать отпечатки сухой ладошкой.</vt:lpstr>
      <vt:lpstr>Далее ладошка ребенка опускается в тарелочку с краской или наносите краску кистью, если у ребенка не получается самостоятельно это сделать, то вы помогаете ему.</vt:lpstr>
      <vt:lpstr>После этого ребенок делает отпечаток внутренней стороной расправленной ладошки на бумаге. </vt:lpstr>
      <vt:lpstr>В зависимости от идеи пальцы могут быть растопырены или прижаты друг к другу, если нужно чтобы ладошка была повернута вниз, то переворачивать лист нужно уже, когда отпечаток уже сделан. </vt:lpstr>
      <vt:lpstr>После высыхания отпечатка, добавляем детали, которые завершат образ.</vt:lpstr>
      <vt:lpstr>Можно ставить отпечатки боковой стороной кулачка.</vt:lpstr>
      <vt:lpstr>Из отпечатков получаются разнообразные животные. Вот зебры среди пальм.</vt:lpstr>
      <vt:lpstr>Теперь рисуем отпечатками ножек.</vt:lpstr>
      <vt:lpstr>Стоит добавить немного фантазии и дополнительных деталей получается истинный шедевр.</vt:lpstr>
      <vt:lpstr>Рисование отпечатками – это всегда интересное и увлекательное занятие, а отпечатки ручек, пальчиков и даже ножек, можно подписать, и они останутся на добрую память, а также хорошо подойдут в качестве подарка от малыша – близким родственникам.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«Вместо кисти – ладошка»</dc:title>
  <dc:creator>Windows User</dc:creator>
  <cp:lastModifiedBy>123</cp:lastModifiedBy>
  <cp:revision>16</cp:revision>
  <dcterms:created xsi:type="dcterms:W3CDTF">2015-10-28T13:03:12Z</dcterms:created>
  <dcterms:modified xsi:type="dcterms:W3CDTF">2017-01-24T12:07:33Z</dcterms:modified>
</cp:coreProperties>
</file>