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9" r:id="rId10"/>
    <p:sldId id="263" r:id="rId11"/>
    <p:sldId id="270" r:id="rId12"/>
    <p:sldId id="267" r:id="rId13"/>
    <p:sldId id="268" r:id="rId14"/>
    <p:sldId id="266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94660"/>
  </p:normalViewPr>
  <p:slideViewPr>
    <p:cSldViewPr>
      <p:cViewPr varScale="1">
        <p:scale>
          <a:sx n="68" d="100"/>
          <a:sy n="6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3A5D-C1B7-4A7D-B954-2AE47CF9EDDE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6729-602A-44AA-B07D-E86CFF98A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3A5D-C1B7-4A7D-B954-2AE47CF9EDDE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6729-602A-44AA-B07D-E86CFF98A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3A5D-C1B7-4A7D-B954-2AE47CF9EDDE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6729-602A-44AA-B07D-E86CFF98A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3A5D-C1B7-4A7D-B954-2AE47CF9EDDE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6729-602A-44AA-B07D-E86CFF98A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3A5D-C1B7-4A7D-B954-2AE47CF9EDDE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6729-602A-44AA-B07D-E86CFF98A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3A5D-C1B7-4A7D-B954-2AE47CF9EDDE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6729-602A-44AA-B07D-E86CFF98A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3A5D-C1B7-4A7D-B954-2AE47CF9EDDE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6729-602A-44AA-B07D-E86CFF98A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3A5D-C1B7-4A7D-B954-2AE47CF9EDDE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6729-602A-44AA-B07D-E86CFF98A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3A5D-C1B7-4A7D-B954-2AE47CF9EDDE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6729-602A-44AA-B07D-E86CFF98A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3A5D-C1B7-4A7D-B954-2AE47CF9EDDE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6729-602A-44AA-B07D-E86CFF98A4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3A5D-C1B7-4A7D-B954-2AE47CF9EDDE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6729-602A-44AA-B07D-E86CFF98A4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D23C3A5D-C1B7-4A7D-B954-2AE47CF9EDDE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E9336729-602A-44AA-B07D-E86CFF98A4B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4248472" cy="1124744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«Вместо кисти </a:t>
            </a:r>
            <a:r>
              <a:rPr 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ладошка» </a:t>
            </a:r>
            <a:endParaRPr lang="ru-RU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sz="half" idx="2"/>
          </p:nvPr>
        </p:nvSpPr>
        <p:spPr>
          <a:xfrm>
            <a:off x="323528" y="2420888"/>
            <a:ext cx="4104456" cy="152208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по нетрадиционному рисованию. </a:t>
            </a: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sz="quarter" idx="14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>
          <a:xfrm>
            <a:off x="4499992" y="116632"/>
            <a:ext cx="3429000" cy="3429000"/>
          </a:xfrm>
        </p:spPr>
      </p:pic>
      <p:sp>
        <p:nvSpPr>
          <p:cNvPr id="6" name="Прямоугольник 5"/>
          <p:cNvSpPr/>
          <p:nvPr/>
        </p:nvSpPr>
        <p:spPr>
          <a:xfrm>
            <a:off x="611560" y="3861048"/>
            <a:ext cx="52565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Радченко Т.Н.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воспитатель  муниципального бюджетного дошкольного образовательного учреждения  «Детский сад общеразвивающего вида № 20 с приоритетным осуществлением деятельности по художественно-эстетическому развитию детей» г. Ачинска  Красноярского края</a:t>
            </a:r>
          </a:p>
        </p:txBody>
      </p:sp>
    </p:spTree>
    <p:extLst>
      <p:ext uri="{BB962C8B-B14F-4D97-AF65-F5344CB8AC3E}">
        <p14:creationId xmlns:p14="http://schemas.microsoft.com/office/powerpoint/2010/main" xmlns="" val="215865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157192"/>
            <a:ext cx="8064896" cy="1368152"/>
          </a:xfrm>
        </p:spPr>
        <p:txBody>
          <a:bodyPr/>
          <a:lstStyle/>
          <a:p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Можно 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ставить отпечатки боковой стороной 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кулачка.</a:t>
            </a:r>
            <a:endParaRPr lang="ru-RU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971550" y="1272976"/>
            <a:ext cx="3471863" cy="2603897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859338" y="1776810"/>
            <a:ext cx="3470275" cy="2602706"/>
          </a:xfrm>
        </p:spPr>
      </p:pic>
    </p:spTree>
    <p:extLst>
      <p:ext uri="{BB962C8B-B14F-4D97-AF65-F5344CB8AC3E}">
        <p14:creationId xmlns:p14="http://schemas.microsoft.com/office/powerpoint/2010/main" xmlns="" val="54500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589240"/>
            <a:ext cx="7125113" cy="924475"/>
          </a:xfrm>
        </p:spPr>
        <p:txBody>
          <a:bodyPr/>
          <a:lstStyle/>
          <a:p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отпечатков получаются разнообразные 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животные. Вот зебры среди пальм.</a:t>
            </a:r>
            <a:endParaRPr lang="ru-RU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814657" y="712066"/>
            <a:ext cx="5403850" cy="4052888"/>
          </a:xfrm>
        </p:spPr>
      </p:pic>
    </p:spTree>
    <p:extLst>
      <p:ext uri="{BB962C8B-B14F-4D97-AF65-F5344CB8AC3E}">
        <p14:creationId xmlns:p14="http://schemas.microsoft.com/office/powerpoint/2010/main" xmlns="" val="94628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661248"/>
            <a:ext cx="7123080" cy="924475"/>
          </a:xfrm>
        </p:spPr>
        <p:txBody>
          <a:bodyPr/>
          <a:lstStyle/>
          <a:p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Теперь рисуем отпечатками ножек.</a:t>
            </a:r>
            <a:endParaRPr lang="ru-RU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042988" y="1415852"/>
            <a:ext cx="3471862" cy="2603896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 rot="16200000">
            <a:off x="5003800" y="1776810"/>
            <a:ext cx="3470275" cy="2602706"/>
          </a:xfrm>
        </p:spPr>
      </p:pic>
    </p:spTree>
    <p:extLst>
      <p:ext uri="{BB962C8B-B14F-4D97-AF65-F5344CB8AC3E}">
        <p14:creationId xmlns:p14="http://schemas.microsoft.com/office/powerpoint/2010/main" xmlns="" val="191046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99592" y="5373216"/>
            <a:ext cx="7125113" cy="924475"/>
          </a:xfrm>
        </p:spPr>
        <p:txBody>
          <a:bodyPr/>
          <a:lstStyle/>
          <a:p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Стоит добавить немного фантазии и дополнительных деталей получается истинный шедевр.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827584" y="260648"/>
            <a:ext cx="7056784" cy="4752528"/>
          </a:xfrm>
        </p:spPr>
      </p:pic>
    </p:spTree>
    <p:extLst>
      <p:ext uri="{BB962C8B-B14F-4D97-AF65-F5344CB8AC3E}">
        <p14:creationId xmlns:p14="http://schemas.microsoft.com/office/powerpoint/2010/main" xmlns="" val="130610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4941168"/>
            <a:ext cx="8352928" cy="1512168"/>
          </a:xfrm>
        </p:spPr>
        <p:txBody>
          <a:bodyPr/>
          <a:lstStyle/>
          <a:p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Рисование 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отпечатками 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это всегда интересное и увлекательное занятие, а отпечатки ручек, пальчиков и даже ножек, можно подписать, и они останутся на добрую память, а также хорошо подойдут в качестве подарка от малыша – близким родственникам.</a:t>
            </a:r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187625" y="188640"/>
            <a:ext cx="6696744" cy="4752528"/>
          </a:xfrm>
        </p:spPr>
      </p:pic>
    </p:spTree>
    <p:extLst>
      <p:ext uri="{BB962C8B-B14F-4D97-AF65-F5344CB8AC3E}">
        <p14:creationId xmlns:p14="http://schemas.microsoft.com/office/powerpoint/2010/main" xmlns="" val="106828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683568" y="1196975"/>
            <a:ext cx="7704856" cy="2664073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Необычные и оригинальные композиции получаются при помощи ладошек 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ножек ребенка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Одно прикосновение ладошки к листу и готово! 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Желаю творческих успехов!</a:t>
            </a:r>
            <a:endParaRPr lang="ru-RU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709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3140968"/>
            <a:ext cx="7704856" cy="924475"/>
          </a:xfrm>
        </p:spPr>
        <p:txBody>
          <a:bodyPr/>
          <a:lstStyle/>
          <a:p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Занятие рисованием – 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 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самых больших удовольствий для ребёнка. 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занятие приносит 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малышу много радости. Рисуя, ребёнок отражает не только то, что видит вокруг, но и проявляет собственную фантазию. Нельзя забывать, что положительные эмоции составляют основу психического здоровья и благополучия детей. 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Ответная 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положительная эмоциональная реакция взрослых поддерживает у ребёнка стремление больше видеть, узнавать, искать ещё более понятный и выразительный язык линий, красок, форм. </a:t>
            </a:r>
            <a:b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Детям очень сложно изображать предметы, образы, сюжеты, используя традиционные способы рисования: кистью, карандашами, фломастерами. Использование лишь этих предметов не позволяет детям более широко раскрыть свои творческие способности. А ведь рисовать можно чем угодно и как угодно! Существует много техник нетрадиционного рисования, их необычность состоит в том, что они позволяют детям быстро достичь желаемого результата. </a:t>
            </a:r>
            <a:b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768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2924944"/>
            <a:ext cx="7125113" cy="924475"/>
          </a:xfrm>
        </p:spPr>
        <p:txBody>
          <a:bodyPr/>
          <a:lstStyle/>
          <a:p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ходе рисования 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дети 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воспроизводят разнообразные движения ладонью - рисуем ладошками (</a:t>
            </a:r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пришлепывание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прихлопывание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размазывание), пальцами (размазывание, </a:t>
            </a:r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примакивание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которые взрослый сопровождает словами одобрения. Ребенку будет полезно и интересно изучить возможности собственной руки, ведь с помощью одной – единственной ладошки можно получить огромное количество самых разных отпечатков, а дополнив их собственной фантазией, превратить в настоящие шедевры. </a:t>
            </a:r>
            <a:b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27584" y="548680"/>
            <a:ext cx="7125112" cy="5347581"/>
          </a:xfrm>
        </p:spPr>
        <p:txBody>
          <a:bodyPr/>
          <a:lstStyle/>
          <a:p>
            <a:pPr marL="0" indent="0">
              <a:buNone/>
            </a:pPr>
            <a:endParaRPr lang="ru-RU" b="1" dirty="0" smtClean="0"/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74625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95536" y="5085184"/>
            <a:ext cx="8352928" cy="924475"/>
          </a:xfrm>
        </p:spPr>
        <p:txBody>
          <a:bodyPr/>
          <a:lstStyle/>
          <a:p>
            <a:r>
              <a:rPr lang="ru-RU" sz="2000" dirty="0" smtClean="0">
                <a:solidFill>
                  <a:srgbClr val="C00000"/>
                </a:solidFill>
              </a:rPr>
              <a:t>Рисование отпечатками ладошек и даже ножками </a:t>
            </a:r>
            <a:r>
              <a:rPr lang="ru-RU" sz="2000" dirty="0">
                <a:solidFill>
                  <a:srgbClr val="C00000"/>
                </a:solidFill>
              </a:rPr>
              <a:t>это увлекательное, веселое и полезное занятие для детей и взрослых! </a:t>
            </a:r>
            <a:r>
              <a:rPr lang="ru-RU" sz="2000" dirty="0" smtClean="0">
                <a:solidFill>
                  <a:srgbClr val="C00000"/>
                </a:solidFill>
              </a:rPr>
              <a:t>Рисуя </a:t>
            </a:r>
            <a:r>
              <a:rPr lang="ru-RU" sz="2000" dirty="0">
                <a:solidFill>
                  <a:srgbClr val="C00000"/>
                </a:solidFill>
              </a:rPr>
              <a:t>можно создавать замечательные картины. </a:t>
            </a:r>
          </a:p>
        </p:txBody>
      </p:sp>
      <p:pic>
        <p:nvPicPr>
          <p:cNvPr id="13" name="Объект 12"/>
          <p:cNvPicPr>
            <a:picLocks noGrp="1" noChangeAspect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971550" y="1128514"/>
            <a:ext cx="3471863" cy="2603897"/>
          </a:xfrm>
        </p:spPr>
      </p:pic>
      <p:pic>
        <p:nvPicPr>
          <p:cNvPr id="14" name="Объект 13"/>
          <p:cNvPicPr>
            <a:picLocks noGrp="1" noChangeAspect="1"/>
          </p:cNvPicPr>
          <p:nvPr>
            <p:ph sz="half" idx="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 rot="16200000">
            <a:off x="4859338" y="1560910"/>
            <a:ext cx="3470275" cy="2602706"/>
          </a:xfrm>
        </p:spPr>
      </p:pic>
    </p:spTree>
    <p:extLst>
      <p:ext uri="{BB962C8B-B14F-4D97-AF65-F5344CB8AC3E}">
        <p14:creationId xmlns:p14="http://schemas.microsoft.com/office/powerpoint/2010/main" xmlns="" val="369056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45224"/>
            <a:ext cx="7920880" cy="924475"/>
          </a:xfrm>
        </p:spPr>
        <p:txBody>
          <a:bodyPr/>
          <a:lstStyle/>
          <a:p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начала стоит научить ребенка делать отпечатки сухой ладошкой.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900113" y="1273572"/>
            <a:ext cx="3470275" cy="2602706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43438" y="1560910"/>
            <a:ext cx="3470275" cy="2602706"/>
          </a:xfrm>
        </p:spPr>
      </p:pic>
    </p:spTree>
    <p:extLst>
      <p:ext uri="{BB962C8B-B14F-4D97-AF65-F5344CB8AC3E}">
        <p14:creationId xmlns:p14="http://schemas.microsoft.com/office/powerpoint/2010/main" xmlns="" val="375465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45224"/>
            <a:ext cx="8064896" cy="924475"/>
          </a:xfrm>
        </p:spPr>
        <p:txBody>
          <a:bodyPr/>
          <a:lstStyle/>
          <a:p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Далее ладошка ребенка опускается в тарелочку с 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краской или наносите краску кистью, 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у ребенка не получается самостоятельно это сделать, то вы помогаете ему.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971550" y="1199951"/>
            <a:ext cx="3471863" cy="2603897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716463" y="1777405"/>
            <a:ext cx="3468687" cy="2601515"/>
          </a:xfrm>
        </p:spPr>
      </p:pic>
    </p:spTree>
    <p:extLst>
      <p:ext uri="{BB962C8B-B14F-4D97-AF65-F5344CB8AC3E}">
        <p14:creationId xmlns:p14="http://schemas.microsoft.com/office/powerpoint/2010/main" xmlns="" val="132608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661248"/>
            <a:ext cx="7632848" cy="924475"/>
          </a:xfrm>
        </p:spPr>
        <p:txBody>
          <a:bodyPr/>
          <a:lstStyle/>
          <a:p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этого ребенок делает отпечаток внутренней стороной расправленной ладошки на бумаге.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971550" y="1199951"/>
            <a:ext cx="3471863" cy="2603897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43438" y="1849835"/>
            <a:ext cx="3470275" cy="2602706"/>
          </a:xfrm>
        </p:spPr>
      </p:pic>
    </p:spTree>
    <p:extLst>
      <p:ext uri="{BB962C8B-B14F-4D97-AF65-F5344CB8AC3E}">
        <p14:creationId xmlns:p14="http://schemas.microsoft.com/office/powerpoint/2010/main" xmlns="" val="422895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941168"/>
            <a:ext cx="7920880" cy="1440160"/>
          </a:xfrm>
        </p:spPr>
        <p:txBody>
          <a:bodyPr/>
          <a:lstStyle/>
          <a:p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зависимости от идеи пальцы могут быть растопырены или прижаты друг к другу, если нужно чтобы ладошка была повернута вниз, то переворачивать лист нужно уже, когда отпечаток уже сделан.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971600" y="692696"/>
            <a:ext cx="3471863" cy="2603897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932040" y="1772816"/>
            <a:ext cx="3470275" cy="2602706"/>
          </a:xfrm>
        </p:spPr>
      </p:pic>
    </p:spTree>
    <p:extLst>
      <p:ext uri="{BB962C8B-B14F-4D97-AF65-F5344CB8AC3E}">
        <p14:creationId xmlns:p14="http://schemas.microsoft.com/office/powerpoint/2010/main" xmlns="" val="347960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589240"/>
            <a:ext cx="8064896" cy="924475"/>
          </a:xfrm>
        </p:spPr>
        <p:txBody>
          <a:bodyPr/>
          <a:lstStyle/>
          <a:p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высыхания отпечатка, добавляем детали, которые завершат образ.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971550" y="1272976"/>
            <a:ext cx="3471863" cy="2603897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003800" y="1849835"/>
            <a:ext cx="3470275" cy="2602706"/>
          </a:xfrm>
        </p:spPr>
      </p:pic>
    </p:spTree>
    <p:extLst>
      <p:ext uri="{BB962C8B-B14F-4D97-AF65-F5344CB8AC3E}">
        <p14:creationId xmlns:p14="http://schemas.microsoft.com/office/powerpoint/2010/main" xmlns="" val="240590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TM02455610[[fn=Осень]]</Template>
  <TotalTime>141</TotalTime>
  <Words>402</Words>
  <Application>Microsoft Office PowerPoint</Application>
  <PresentationFormat>Экран (4:3)</PresentationFormat>
  <Paragraphs>19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Autumn</vt:lpstr>
      <vt:lpstr>«Вместо кисти – ладошка» </vt:lpstr>
      <vt:lpstr>Занятие рисованием – одно из самых больших удовольствий для ребёнка. Это занятие приносит малышу много радости. Рисуя, ребёнок отражает не только то, что видит вокруг, но и проявляет собственную фантазию. Нельзя забывать, что положительные эмоции составляют основу психического здоровья и благополучия детей. Ответная положительная эмоциональная реакция взрослых поддерживает у ребёнка стремление больше видеть, узнавать, искать ещё более понятный и выразительный язык линий, красок, форм.  Детям очень сложно изображать предметы, образы, сюжеты, используя традиционные способы рисования: кистью, карандашами, фломастерами. Использование лишь этих предметов не позволяет детям более широко раскрыть свои творческие способности. А ведь рисовать можно чем угодно и как угодно! Существует много техник нетрадиционного рисования, их необычность состоит в том, что они позволяют детям быстро достичь желаемого результата.  </vt:lpstr>
      <vt:lpstr>В ходе рисования  дети воспроизводят разнообразные движения ладонью - рисуем ладошками (пришлепывание, прихлопывание, размазывание), пальцами (размазывание, примакивание), которые взрослый сопровождает словами одобрения. Ребенку будет полезно и интересно изучить возможности собственной руки, ведь с помощью одной – единственной ладошки можно получить огромное количество самых разных отпечатков, а дополнив их собственной фантазией, превратить в настоящие шедевры.  </vt:lpstr>
      <vt:lpstr>Рисование отпечатками ладошек и даже ножками это увлекательное, веселое и полезное занятие для детей и взрослых! Рисуя можно создавать замечательные картины. </vt:lpstr>
      <vt:lpstr> Для начала стоит научить ребенка делать отпечатки сухой ладошкой.</vt:lpstr>
      <vt:lpstr>Далее ладошка ребенка опускается в тарелочку с краской или наносите краску кистью, если у ребенка не получается самостоятельно это сделать, то вы помогаете ему.</vt:lpstr>
      <vt:lpstr>После этого ребенок делает отпечаток внутренней стороной расправленной ладошки на бумаге. </vt:lpstr>
      <vt:lpstr>В зависимости от идеи пальцы могут быть растопырены или прижаты друг к другу, если нужно чтобы ладошка была повернута вниз, то переворачивать лист нужно уже, когда отпечаток уже сделан. </vt:lpstr>
      <vt:lpstr>После высыхания отпечатка, добавляем детали, которые завершат образ.</vt:lpstr>
      <vt:lpstr>Можно ставить отпечатки боковой стороной кулачка.</vt:lpstr>
      <vt:lpstr>Из отпечатков получаются разнообразные животные. Вот зебры среди пальм.</vt:lpstr>
      <vt:lpstr>Теперь рисуем отпечатками ножек.</vt:lpstr>
      <vt:lpstr>Стоит добавить немного фантазии и дополнительных деталей получается истинный шедевр.</vt:lpstr>
      <vt:lpstr>Рисование отпечатками – это всегда интересное и увлекательное занятие, а отпечатки ручек, пальчиков и даже ножек, можно подписать, и они останутся на добрую память, а также хорошо подойдут в качестве подарка от малыша – близким родственникам.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«Вместо кисти – ладошка»</dc:title>
  <dc:creator>Windows User</dc:creator>
  <cp:lastModifiedBy>123</cp:lastModifiedBy>
  <cp:revision>16</cp:revision>
  <dcterms:created xsi:type="dcterms:W3CDTF">2015-10-28T13:03:12Z</dcterms:created>
  <dcterms:modified xsi:type="dcterms:W3CDTF">2017-01-24T12:07:33Z</dcterms:modified>
</cp:coreProperties>
</file>