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Викторина «Герои сказок»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477000" cy="2743200"/>
          </a:xfrm>
        </p:spPr>
        <p:txBody>
          <a:bodyPr>
            <a:normAutofit/>
          </a:bodyPr>
          <a:lstStyle/>
          <a:p>
            <a:r>
              <a:rPr lang="ru-RU" sz="3300" dirty="0" err="1" smtClean="0">
                <a:solidFill>
                  <a:schemeClr val="tx1"/>
                </a:solidFill>
              </a:rPr>
              <a:t>Хетчикова</a:t>
            </a:r>
            <a:r>
              <a:rPr lang="ru-RU" sz="3300" dirty="0" smtClean="0">
                <a:solidFill>
                  <a:schemeClr val="tx1"/>
                </a:solidFill>
              </a:rPr>
              <a:t> </a:t>
            </a:r>
            <a:r>
              <a:rPr lang="ru-RU" sz="3300" dirty="0" smtClean="0">
                <a:solidFill>
                  <a:schemeClr val="tx1"/>
                </a:solidFill>
              </a:rPr>
              <a:t>Наталья Николаевна </a:t>
            </a:r>
            <a:endParaRPr lang="ru-RU" sz="3300" dirty="0" smtClean="0">
              <a:solidFill>
                <a:schemeClr val="tx1"/>
              </a:solidFill>
            </a:endParaRP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 МДОУ «Детский сад общеразвивающего вида № 20 с приоритетным осуществлением деятельности 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художественно-эстетическому развитию детей»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Ачинска </a:t>
            </a: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Красноярского края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Какого персонажа здесь не хватает?</a:t>
            </a:r>
            <a:endParaRPr lang="ru-RU" dirty="0"/>
          </a:p>
        </p:txBody>
      </p:sp>
      <p:pic>
        <p:nvPicPr>
          <p:cNvPr id="14" name="Содержимое 13" descr="колобо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7848600" cy="4876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каких сказок эти герои?</a:t>
            </a:r>
            <a:endParaRPr lang="ru-RU" dirty="0"/>
          </a:p>
        </p:txBody>
      </p:sp>
      <p:pic>
        <p:nvPicPr>
          <p:cNvPr id="4" name="Содержимое 3" descr="реп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815340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прославился этот кот?</a:t>
            </a:r>
            <a:endParaRPr lang="ru-RU" dirty="0"/>
          </a:p>
        </p:txBody>
      </p:sp>
      <p:pic>
        <p:nvPicPr>
          <p:cNvPr id="4" name="Содержимое 3" descr="ко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655320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Кого лечил этот доктор?</a:t>
            </a:r>
            <a:endParaRPr lang="ru-RU" dirty="0"/>
          </a:p>
        </p:txBody>
      </p:sp>
      <p:pic>
        <p:nvPicPr>
          <p:cNvPr id="4" name="Содержимое 3" descr="докт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24000"/>
            <a:ext cx="6143625" cy="5334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каких сказках присутствует этот персонаж? </a:t>
            </a:r>
            <a:endParaRPr lang="ru-RU" dirty="0"/>
          </a:p>
        </p:txBody>
      </p:sp>
      <p:pic>
        <p:nvPicPr>
          <p:cNvPr id="4" name="Содержимое 3" descr="баб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524000"/>
            <a:ext cx="5791200" cy="5029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какой дверцы ключик?</a:t>
            </a:r>
            <a:endParaRPr lang="ru-RU" dirty="0"/>
          </a:p>
        </p:txBody>
      </p:sp>
      <p:pic>
        <p:nvPicPr>
          <p:cNvPr id="4" name="Содержимое 3" descr="бурато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4876800" cy="5105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волшебные слова произносил Емеля?</a:t>
            </a:r>
            <a:endParaRPr lang="ru-RU" dirty="0"/>
          </a:p>
        </p:txBody>
      </p:sp>
      <p:pic>
        <p:nvPicPr>
          <p:cNvPr id="4" name="Содержимое 3" descr="еме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5029199" cy="5105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Куда спешит эта девочка?</a:t>
            </a:r>
            <a:endParaRPr lang="ru-RU" dirty="0"/>
          </a:p>
        </p:txBody>
      </p:sp>
      <p:pic>
        <p:nvPicPr>
          <p:cNvPr id="4" name="Содержимое 3" descr="шапка крас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600200"/>
            <a:ext cx="5181599" cy="5257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 этих героев?</a:t>
            </a:r>
            <a:endParaRPr lang="ru-RU" dirty="0"/>
          </a:p>
        </p:txBody>
      </p:sp>
      <p:pic>
        <p:nvPicPr>
          <p:cNvPr id="4" name="Содержимое 3" descr="каще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650" y="1905000"/>
            <a:ext cx="3951288" cy="4419600"/>
          </a:xfrm>
        </p:spPr>
      </p:pic>
      <p:pic>
        <p:nvPicPr>
          <p:cNvPr id="10" name="Содержимое 9" descr="карлсон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34000" y="1981200"/>
            <a:ext cx="3048000" cy="426719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80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Викторина «Герои сказок»</vt:lpstr>
      <vt:lpstr>Из каких сказок эти герои?</vt:lpstr>
      <vt:lpstr>Чем прославился этот кот?</vt:lpstr>
      <vt:lpstr>Кого лечил этот доктор?</vt:lpstr>
      <vt:lpstr>В каких сказках присутствует этот персонаж? </vt:lpstr>
      <vt:lpstr>От какой дверцы ключик?</vt:lpstr>
      <vt:lpstr>Какие волшебные слова произносил Емеля?</vt:lpstr>
      <vt:lpstr>Куда спешит эта девочка?</vt:lpstr>
      <vt:lpstr>Сравните этих героев?</vt:lpstr>
      <vt:lpstr>Какого персонажа здесь не хватает?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«Герои сказок»</dc:title>
  <dc:creator>Asus User</dc:creator>
  <cp:lastModifiedBy>123</cp:lastModifiedBy>
  <cp:revision>5</cp:revision>
  <dcterms:created xsi:type="dcterms:W3CDTF">2017-01-20T13:00:49Z</dcterms:created>
  <dcterms:modified xsi:type="dcterms:W3CDTF">2017-01-24T12:54:36Z</dcterms:modified>
</cp:coreProperties>
</file>