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63" r:id="rId7"/>
    <p:sldId id="259" r:id="rId8"/>
    <p:sldId id="262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84164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/>
              <a:t>Подготовила </a:t>
            </a:r>
            <a:r>
              <a:rPr lang="ru-RU" smtClean="0"/>
              <a:t>и провела: </a:t>
            </a:r>
            <a:r>
              <a:rPr lang="ru-RU" dirty="0" err="1" smtClean="0"/>
              <a:t>Н.Е.Шамова</a:t>
            </a:r>
            <a:r>
              <a:rPr lang="ru-RU" dirty="0" smtClean="0"/>
              <a:t>. </a:t>
            </a:r>
          </a:p>
          <a:p>
            <a:pPr algn="r"/>
            <a:r>
              <a:rPr lang="ru-RU" dirty="0" smtClean="0"/>
              <a:t>учитель начальных классов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2134" y="836712"/>
            <a:ext cx="856895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Коррекционно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развивающее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занятие </a:t>
            </a:r>
            <a:r>
              <a:rPr lang="ru-RU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тему</a:t>
            </a:r>
          </a:p>
          <a:p>
            <a:pPr algn="ctr"/>
            <a:r>
              <a:rPr lang="ru-RU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«Добрые дела»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Desktop\Добрые дела\saj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7020272" cy="694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Если добрый ты_cu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290767"/>
            <a:ext cx="1542043" cy="15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433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брые дела\грустное солнц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5628"/>
            <a:ext cx="6552728" cy="70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138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Добрые дела\веселое солнце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632848" cy="668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0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ой фильм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23" y="332656"/>
            <a:ext cx="9156704" cy="5147036"/>
          </a:xfrm>
        </p:spPr>
      </p:pic>
    </p:spTree>
    <p:extLst>
      <p:ext uri="{BB962C8B-B14F-4D97-AF65-F5344CB8AC3E}">
        <p14:creationId xmlns:p14="http://schemas.microsoft.com/office/powerpoint/2010/main" xmlns="" val="22135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ой фильм2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" y="26581"/>
            <a:ext cx="9255588" cy="5202619"/>
          </a:xfrm>
        </p:spPr>
      </p:pic>
    </p:spTree>
    <p:extLst>
      <p:ext uri="{BB962C8B-B14F-4D97-AF65-F5344CB8AC3E}">
        <p14:creationId xmlns:p14="http://schemas.microsoft.com/office/powerpoint/2010/main" xmlns="" val="347071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Добрые дела\Картинки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Добрые дела\Картинки\808607-1209fab9921db8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7534"/>
            <a:ext cx="10657184" cy="348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94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Добрые дела\Картинки\07sko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32" y="0"/>
            <a:ext cx="44645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Добрые дела\Картинки\dc1af205c1c829c775cfb6fded5b7c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"/>
            <a:ext cx="4696262" cy="465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7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3623" y="2967335"/>
            <a:ext cx="73767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новых встреч !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0034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25</Words>
  <Application>Microsoft Office PowerPoint</Application>
  <PresentationFormat>Экран (4:3)</PresentationFormat>
  <Paragraphs>6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2016-04-05T14:57:09Z</dcterms:created>
  <dcterms:modified xsi:type="dcterms:W3CDTF">2017-01-13T16:45:36Z</dcterms:modified>
</cp:coreProperties>
</file>